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57"/>
  </p:notesMasterIdLst>
  <p:handoutMasterIdLst>
    <p:handoutMasterId r:id="rId58"/>
  </p:handoutMasterIdLst>
  <p:sldIdLst>
    <p:sldId id="256" r:id="rId2"/>
    <p:sldId id="305" r:id="rId3"/>
    <p:sldId id="265" r:id="rId4"/>
    <p:sldId id="270" r:id="rId5"/>
    <p:sldId id="459" r:id="rId6"/>
    <p:sldId id="267" r:id="rId7"/>
    <p:sldId id="266" r:id="rId8"/>
    <p:sldId id="293" r:id="rId9"/>
    <p:sldId id="478" r:id="rId10"/>
    <p:sldId id="311" r:id="rId11"/>
    <p:sldId id="312" r:id="rId12"/>
    <p:sldId id="359" r:id="rId13"/>
    <p:sldId id="360" r:id="rId14"/>
    <p:sldId id="362" r:id="rId15"/>
    <p:sldId id="363" r:id="rId16"/>
    <p:sldId id="364" r:id="rId17"/>
    <p:sldId id="361" r:id="rId18"/>
    <p:sldId id="365" r:id="rId19"/>
    <p:sldId id="346" r:id="rId20"/>
    <p:sldId id="400" r:id="rId21"/>
    <p:sldId id="355" r:id="rId22"/>
    <p:sldId id="356" r:id="rId23"/>
    <p:sldId id="503" r:id="rId24"/>
    <p:sldId id="434" r:id="rId25"/>
    <p:sldId id="322" r:id="rId26"/>
    <p:sldId id="275" r:id="rId27"/>
    <p:sldId id="504" r:id="rId28"/>
    <p:sldId id="505" r:id="rId29"/>
    <p:sldId id="506" r:id="rId30"/>
    <p:sldId id="502" r:id="rId31"/>
    <p:sldId id="488" r:id="rId32"/>
    <p:sldId id="280" r:id="rId33"/>
    <p:sldId id="490" r:id="rId34"/>
    <p:sldId id="327" r:id="rId35"/>
    <p:sldId id="328" r:id="rId36"/>
    <p:sldId id="303" r:id="rId37"/>
    <p:sldId id="491" r:id="rId38"/>
    <p:sldId id="341" r:id="rId39"/>
    <p:sldId id="353" r:id="rId40"/>
    <p:sldId id="481" r:id="rId41"/>
    <p:sldId id="483" r:id="rId42"/>
    <p:sldId id="495" r:id="rId43"/>
    <p:sldId id="480" r:id="rId44"/>
    <p:sldId id="484" r:id="rId45"/>
    <p:sldId id="494" r:id="rId46"/>
    <p:sldId id="498" r:id="rId47"/>
    <p:sldId id="499" r:id="rId48"/>
    <p:sldId id="496" r:id="rId49"/>
    <p:sldId id="438" r:id="rId50"/>
    <p:sldId id="435" r:id="rId51"/>
    <p:sldId id="473" r:id="rId52"/>
    <p:sldId id="454" r:id="rId53"/>
    <p:sldId id="474" r:id="rId54"/>
    <p:sldId id="497" r:id="rId55"/>
    <p:sldId id="492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FA299-756B-4A49-B5FE-EBA6826C1CB3}" v="297" dt="2023-10-09T13:16:51.833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86286" autoAdjust="0"/>
  </p:normalViewPr>
  <p:slideViewPr>
    <p:cSldViewPr snapToGrid="0">
      <p:cViewPr varScale="1">
        <p:scale>
          <a:sx n="57" d="100"/>
          <a:sy n="57" d="100"/>
        </p:scale>
        <p:origin x="1568" y="48"/>
      </p:cViewPr>
      <p:guideLst/>
    </p:cSldViewPr>
  </p:slideViewPr>
  <p:outlineViewPr>
    <p:cViewPr>
      <p:scale>
        <a:sx n="33" d="100"/>
        <a:sy n="33" d="100"/>
      </p:scale>
      <p:origin x="0" y="-1404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ugene Guribye" userId="8183a87c-145d-4e81-b002-864d5cd8fe36" providerId="ADAL" clId="{C04FA299-756B-4A49-B5FE-EBA6826C1CB3}"/>
    <pc:docChg chg="undo redo custSel addSld delSld modSld sldOrd">
      <pc:chgData name="Eugene Guribye" userId="8183a87c-145d-4e81-b002-864d5cd8fe36" providerId="ADAL" clId="{C04FA299-756B-4A49-B5FE-EBA6826C1CB3}" dt="2023-10-09T13:27:31.077" v="5180" actId="14100"/>
      <pc:docMkLst>
        <pc:docMk/>
      </pc:docMkLst>
      <pc:sldChg chg="modSp mod">
        <pc:chgData name="Eugene Guribye" userId="8183a87c-145d-4e81-b002-864d5cd8fe36" providerId="ADAL" clId="{C04FA299-756B-4A49-B5FE-EBA6826C1CB3}" dt="2023-10-09T10:30:14.662" v="347" actId="404"/>
        <pc:sldMkLst>
          <pc:docMk/>
          <pc:sldMk cId="1629179444" sldId="256"/>
        </pc:sldMkLst>
        <pc:spChg chg="mod">
          <ac:chgData name="Eugene Guribye" userId="8183a87c-145d-4e81-b002-864d5cd8fe36" providerId="ADAL" clId="{C04FA299-756B-4A49-B5FE-EBA6826C1CB3}" dt="2023-10-09T10:30:14.662" v="347" actId="404"/>
          <ac:spMkLst>
            <pc:docMk/>
            <pc:sldMk cId="1629179444" sldId="256"/>
            <ac:spMk id="6" creationId="{00000000-0000-0000-0000-000000000000}"/>
          </ac:spMkLst>
        </pc:spChg>
      </pc:sldChg>
      <pc:sldChg chg="ord">
        <pc:chgData name="Eugene Guribye" userId="8183a87c-145d-4e81-b002-864d5cd8fe36" providerId="ADAL" clId="{C04FA299-756B-4A49-B5FE-EBA6826C1CB3}" dt="2023-10-09T11:48:49.847" v="2825"/>
        <pc:sldMkLst>
          <pc:docMk/>
          <pc:sldMk cId="514372406" sldId="266"/>
        </pc:sldMkLst>
      </pc:sldChg>
      <pc:sldChg chg="ord">
        <pc:chgData name="Eugene Guribye" userId="8183a87c-145d-4e81-b002-864d5cd8fe36" providerId="ADAL" clId="{C04FA299-756B-4A49-B5FE-EBA6826C1CB3}" dt="2023-10-09T11:48:49.847" v="2825"/>
        <pc:sldMkLst>
          <pc:docMk/>
          <pc:sldMk cId="1481311397" sldId="267"/>
        </pc:sldMkLst>
      </pc:sldChg>
      <pc:sldChg chg="add del">
        <pc:chgData name="Eugene Guribye" userId="8183a87c-145d-4e81-b002-864d5cd8fe36" providerId="ADAL" clId="{C04FA299-756B-4A49-B5FE-EBA6826C1CB3}" dt="2023-10-09T10:59:35.497" v="2424" actId="47"/>
        <pc:sldMkLst>
          <pc:docMk/>
          <pc:sldMk cId="2768167186" sldId="269"/>
        </pc:sldMkLst>
      </pc:sldChg>
      <pc:sldChg chg="delSp modSp add mod">
        <pc:chgData name="Eugene Guribye" userId="8183a87c-145d-4e81-b002-864d5cd8fe36" providerId="ADAL" clId="{C04FA299-756B-4A49-B5FE-EBA6826C1CB3}" dt="2023-10-09T13:13:59.740" v="4974" actId="20577"/>
        <pc:sldMkLst>
          <pc:docMk/>
          <pc:sldMk cId="2869553417" sldId="270"/>
        </pc:sldMkLst>
        <pc:spChg chg="mod">
          <ac:chgData name="Eugene Guribye" userId="8183a87c-145d-4e81-b002-864d5cd8fe36" providerId="ADAL" clId="{C04FA299-756B-4A49-B5FE-EBA6826C1CB3}" dt="2023-10-09T10:58:21.122" v="2392" actId="404"/>
          <ac:spMkLst>
            <pc:docMk/>
            <pc:sldMk cId="2869553417" sldId="270"/>
            <ac:spMk id="2" creationId="{72A5E0D4-F887-49ED-9AC4-A4B4C86CC882}"/>
          </ac:spMkLst>
        </pc:spChg>
        <pc:spChg chg="mod">
          <ac:chgData name="Eugene Guribye" userId="8183a87c-145d-4e81-b002-864d5cd8fe36" providerId="ADAL" clId="{C04FA299-756B-4A49-B5FE-EBA6826C1CB3}" dt="2023-10-09T13:13:59.740" v="4974" actId="20577"/>
          <ac:spMkLst>
            <pc:docMk/>
            <pc:sldMk cId="2869553417" sldId="270"/>
            <ac:spMk id="3" creationId="{24A15CA9-20EF-46FE-9C8C-12A1D8689087}"/>
          </ac:spMkLst>
        </pc:spChg>
        <pc:spChg chg="del">
          <ac:chgData name="Eugene Guribye" userId="8183a87c-145d-4e81-b002-864d5cd8fe36" providerId="ADAL" clId="{C04FA299-756B-4A49-B5FE-EBA6826C1CB3}" dt="2023-10-09T10:58:00.474" v="2390" actId="478"/>
          <ac:spMkLst>
            <pc:docMk/>
            <pc:sldMk cId="2869553417" sldId="270"/>
            <ac:spMk id="9" creationId="{3A491464-9175-3B0D-FFA9-9C0C2C215C05}"/>
          </ac:spMkLst>
        </pc:spChg>
      </pc:sldChg>
      <pc:sldChg chg="addSp modSp add mod ord">
        <pc:chgData name="Eugene Guribye" userId="8183a87c-145d-4e81-b002-864d5cd8fe36" providerId="ADAL" clId="{C04FA299-756B-4A49-B5FE-EBA6826C1CB3}" dt="2023-10-09T12:51:02.739" v="4321"/>
        <pc:sldMkLst>
          <pc:docMk/>
          <pc:sldMk cId="2990466340" sldId="275"/>
        </pc:sldMkLst>
        <pc:spChg chg="add mod">
          <ac:chgData name="Eugene Guribye" userId="8183a87c-145d-4e81-b002-864d5cd8fe36" providerId="ADAL" clId="{C04FA299-756B-4A49-B5FE-EBA6826C1CB3}" dt="2023-10-09T11:06:39.221" v="2509" actId="20577"/>
          <ac:spMkLst>
            <pc:docMk/>
            <pc:sldMk cId="2990466340" sldId="275"/>
            <ac:spMk id="2" creationId="{05F37795-FFD7-D037-26B6-F176A4296B60}"/>
          </ac:spMkLst>
        </pc:spChg>
        <pc:graphicFrameChg chg="mod">
          <ac:chgData name="Eugene Guribye" userId="8183a87c-145d-4e81-b002-864d5cd8fe36" providerId="ADAL" clId="{C04FA299-756B-4A49-B5FE-EBA6826C1CB3}" dt="2023-10-09T11:06:21.822" v="2480" actId="1076"/>
          <ac:graphicFrameMkLst>
            <pc:docMk/>
            <pc:sldMk cId="2990466340" sldId="275"/>
            <ac:graphicFrameMk id="6" creationId="{00000000-0000-0000-0000-000000000000}"/>
          </ac:graphicFrameMkLst>
        </pc:graphicFrameChg>
      </pc:sldChg>
      <pc:sldChg chg="modSp add mod">
        <pc:chgData name="Eugene Guribye" userId="8183a87c-145d-4e81-b002-864d5cd8fe36" providerId="ADAL" clId="{C04FA299-756B-4A49-B5FE-EBA6826C1CB3}" dt="2023-10-09T12:20:05.178" v="3573" actId="313"/>
        <pc:sldMkLst>
          <pc:docMk/>
          <pc:sldMk cId="2104608791" sldId="280"/>
        </pc:sldMkLst>
        <pc:spChg chg="mod">
          <ac:chgData name="Eugene Guribye" userId="8183a87c-145d-4e81-b002-864d5cd8fe36" providerId="ADAL" clId="{C04FA299-756B-4A49-B5FE-EBA6826C1CB3}" dt="2023-10-09T12:20:05.178" v="3573" actId="313"/>
          <ac:spMkLst>
            <pc:docMk/>
            <pc:sldMk cId="2104608791" sldId="280"/>
            <ac:spMk id="3" creationId="{00000000-0000-0000-0000-000000000000}"/>
          </ac:spMkLst>
        </pc:spChg>
        <pc:spChg chg="mod">
          <ac:chgData name="Eugene Guribye" userId="8183a87c-145d-4e81-b002-864d5cd8fe36" providerId="ADAL" clId="{C04FA299-756B-4A49-B5FE-EBA6826C1CB3}" dt="2023-10-09T11:57:32.316" v="2950" actId="20577"/>
          <ac:spMkLst>
            <pc:docMk/>
            <pc:sldMk cId="2104608791" sldId="280"/>
            <ac:spMk id="8" creationId="{00000000-0000-0000-0000-000000000000}"/>
          </ac:spMkLst>
        </pc:spChg>
        <pc:graphicFrameChg chg="mod">
          <ac:chgData name="Eugene Guribye" userId="8183a87c-145d-4e81-b002-864d5cd8fe36" providerId="ADAL" clId="{C04FA299-756B-4A49-B5FE-EBA6826C1CB3}" dt="2023-10-09T10:50:42.700" v="1989" actId="20577"/>
          <ac:graphicFrameMkLst>
            <pc:docMk/>
            <pc:sldMk cId="2104608791" sldId="280"/>
            <ac:graphicFrameMk id="4" creationId="{00000000-0000-0000-0000-000000000000}"/>
          </ac:graphicFrameMkLst>
        </pc:graphicFrameChg>
      </pc:sldChg>
      <pc:sldChg chg="addSp delSp modSp add mod ord">
        <pc:chgData name="Eugene Guribye" userId="8183a87c-145d-4e81-b002-864d5cd8fe36" providerId="ADAL" clId="{C04FA299-756B-4A49-B5FE-EBA6826C1CB3}" dt="2023-10-09T12:03:04.559" v="3093"/>
        <pc:sldMkLst>
          <pc:docMk/>
          <pc:sldMk cId="4244422275" sldId="303"/>
        </pc:sldMkLst>
        <pc:spChg chg="mod">
          <ac:chgData name="Eugene Guribye" userId="8183a87c-145d-4e81-b002-864d5cd8fe36" providerId="ADAL" clId="{C04FA299-756B-4A49-B5FE-EBA6826C1CB3}" dt="2023-10-09T11:10:36.851" v="2664" actId="27636"/>
          <ac:spMkLst>
            <pc:docMk/>
            <pc:sldMk cId="4244422275" sldId="303"/>
            <ac:spMk id="2" creationId="{B19F15F9-94DB-478E-BA33-429756B183A9}"/>
          </ac:spMkLst>
        </pc:spChg>
        <pc:spChg chg="add del mod">
          <ac:chgData name="Eugene Guribye" userId="8183a87c-145d-4e81-b002-864d5cd8fe36" providerId="ADAL" clId="{C04FA299-756B-4A49-B5FE-EBA6826C1CB3}" dt="2023-10-09T11:16:42.921" v="2783" actId="478"/>
          <ac:spMkLst>
            <pc:docMk/>
            <pc:sldMk cId="4244422275" sldId="303"/>
            <ac:spMk id="6" creationId="{A64545BD-23AD-0056-48BB-D3498E41BCFC}"/>
          </ac:spMkLst>
        </pc:spChg>
        <pc:picChg chg="mod">
          <ac:chgData name="Eugene Guribye" userId="8183a87c-145d-4e81-b002-864d5cd8fe36" providerId="ADAL" clId="{C04FA299-756B-4A49-B5FE-EBA6826C1CB3}" dt="2023-10-09T11:16:48.026" v="2785" actId="14100"/>
          <ac:picMkLst>
            <pc:docMk/>
            <pc:sldMk cId="4244422275" sldId="303"/>
            <ac:picMk id="3" creationId="{AE362C57-A0DB-41D8-83AC-A7E49763A72D}"/>
          </ac:picMkLst>
        </pc:picChg>
        <pc:picChg chg="del mod">
          <ac:chgData name="Eugene Guribye" userId="8183a87c-145d-4e81-b002-864d5cd8fe36" providerId="ADAL" clId="{C04FA299-756B-4A49-B5FE-EBA6826C1CB3}" dt="2023-10-09T11:16:37.349" v="2781" actId="478"/>
          <ac:picMkLst>
            <pc:docMk/>
            <pc:sldMk cId="4244422275" sldId="303"/>
            <ac:picMk id="4" creationId="{D7B3D7FE-D71A-4503-A375-39E5FDD89536}"/>
          </ac:picMkLst>
        </pc:picChg>
      </pc:sldChg>
      <pc:sldChg chg="del">
        <pc:chgData name="Eugene Guribye" userId="8183a87c-145d-4e81-b002-864d5cd8fe36" providerId="ADAL" clId="{C04FA299-756B-4A49-B5FE-EBA6826C1CB3}" dt="2023-10-09T11:21:40.604" v="2821" actId="47"/>
        <pc:sldMkLst>
          <pc:docMk/>
          <pc:sldMk cId="211919989" sldId="304"/>
        </pc:sldMkLst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840351767" sldId="311"/>
        </pc:sldMkLst>
        <pc:spChg chg="mod">
          <ac:chgData name="Eugene Guribye" userId="8183a87c-145d-4e81-b002-864d5cd8fe36" providerId="ADAL" clId="{C04FA299-756B-4A49-B5FE-EBA6826C1CB3}" dt="2023-10-09T10:35:09.657" v="711" actId="20577"/>
          <ac:spMkLst>
            <pc:docMk/>
            <pc:sldMk cId="840351767" sldId="311"/>
            <ac:spMk id="2" creationId="{00000000-0000-0000-0000-000000000000}"/>
          </ac:spMkLst>
        </pc:spChg>
        <pc:spChg chg="mod">
          <ac:chgData name="Eugene Guribye" userId="8183a87c-145d-4e81-b002-864d5cd8fe36" providerId="ADAL" clId="{C04FA299-756B-4A49-B5FE-EBA6826C1CB3}" dt="2023-10-09T10:36:37.725" v="839" actId="27636"/>
          <ac:spMkLst>
            <pc:docMk/>
            <pc:sldMk cId="840351767" sldId="311"/>
            <ac:spMk id="3" creationId="{00000000-0000-0000-0000-000000000000}"/>
          </ac:spMkLst>
        </pc:sp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728317442" sldId="312"/>
        </pc:sldMkLst>
        <pc:spChg chg="mod">
          <ac:chgData name="Eugene Guribye" userId="8183a87c-145d-4e81-b002-864d5cd8fe36" providerId="ADAL" clId="{C04FA299-756B-4A49-B5FE-EBA6826C1CB3}" dt="2023-10-09T10:36:45.758" v="850" actId="20577"/>
          <ac:spMkLst>
            <pc:docMk/>
            <pc:sldMk cId="728317442" sldId="312"/>
            <ac:spMk id="2" creationId="{00000000-0000-0000-0000-000000000000}"/>
          </ac:spMkLst>
        </pc:spChg>
        <pc:spChg chg="mod">
          <ac:chgData name="Eugene Guribye" userId="8183a87c-145d-4e81-b002-864d5cd8fe36" providerId="ADAL" clId="{C04FA299-756B-4A49-B5FE-EBA6826C1CB3}" dt="2023-10-09T10:37:50.174" v="1075" actId="20577"/>
          <ac:spMkLst>
            <pc:docMk/>
            <pc:sldMk cId="728317442" sldId="312"/>
            <ac:spMk id="3" creationId="{00000000-0000-0000-0000-000000000000}"/>
          </ac:spMkLst>
        </pc:spChg>
      </pc:sldChg>
      <pc:sldChg chg="modSp add del mod ord">
        <pc:chgData name="Eugene Guribye" userId="8183a87c-145d-4e81-b002-864d5cd8fe36" providerId="ADAL" clId="{C04FA299-756B-4A49-B5FE-EBA6826C1CB3}" dt="2023-10-09T13:05:26.936" v="4744" actId="47"/>
        <pc:sldMkLst>
          <pc:docMk/>
          <pc:sldMk cId="3313385142" sldId="319"/>
        </pc:sldMkLst>
        <pc:spChg chg="mod">
          <ac:chgData name="Eugene Guribye" userId="8183a87c-145d-4e81-b002-864d5cd8fe36" providerId="ADAL" clId="{C04FA299-756B-4A49-B5FE-EBA6826C1CB3}" dt="2023-10-09T11:18:20.680" v="2793" actId="1076"/>
          <ac:spMkLst>
            <pc:docMk/>
            <pc:sldMk cId="3313385142" sldId="319"/>
            <ac:spMk id="3" creationId="{C6C307D3-3431-40E6-BB6B-57CCA6CB99B0}"/>
          </ac:spMkLst>
        </pc:spChg>
      </pc:sldChg>
      <pc:sldChg chg="delSp modSp add mod ord">
        <pc:chgData name="Eugene Guribye" userId="8183a87c-145d-4e81-b002-864d5cd8fe36" providerId="ADAL" clId="{C04FA299-756B-4A49-B5FE-EBA6826C1CB3}" dt="2023-10-09T11:57:05.429" v="2947"/>
        <pc:sldMkLst>
          <pc:docMk/>
          <pc:sldMk cId="3929660340" sldId="322"/>
        </pc:sldMkLst>
        <pc:spChg chg="del mod">
          <ac:chgData name="Eugene Guribye" userId="8183a87c-145d-4e81-b002-864d5cd8fe36" providerId="ADAL" clId="{C04FA299-756B-4A49-B5FE-EBA6826C1CB3}" dt="2023-10-09T11:05:25.542" v="2478" actId="478"/>
          <ac:spMkLst>
            <pc:docMk/>
            <pc:sldMk cId="3929660340" sldId="322"/>
            <ac:spMk id="4" creationId="{81EB82FF-C449-4833-A80F-A8E310178054}"/>
          </ac:spMkLst>
        </pc:spChg>
      </pc:sldChg>
      <pc:sldChg chg="del">
        <pc:chgData name="Eugene Guribye" userId="8183a87c-145d-4e81-b002-864d5cd8fe36" providerId="ADAL" clId="{C04FA299-756B-4A49-B5FE-EBA6826C1CB3}" dt="2023-10-09T11:00:24.782" v="2428" actId="47"/>
        <pc:sldMkLst>
          <pc:docMk/>
          <pc:sldMk cId="2000098493" sldId="323"/>
        </pc:sldMkLst>
      </pc:sldChg>
      <pc:sldChg chg="modSp del mod ord">
        <pc:chgData name="Eugene Guribye" userId="8183a87c-145d-4e81-b002-864d5cd8fe36" providerId="ADAL" clId="{C04FA299-756B-4A49-B5FE-EBA6826C1CB3}" dt="2023-10-09T13:14:12.626" v="4975" actId="47"/>
        <pc:sldMkLst>
          <pc:docMk/>
          <pc:sldMk cId="2142174256" sldId="325"/>
        </pc:sldMkLst>
        <pc:spChg chg="mod">
          <ac:chgData name="Eugene Guribye" userId="8183a87c-145d-4e81-b002-864d5cd8fe36" providerId="ADAL" clId="{C04FA299-756B-4A49-B5FE-EBA6826C1CB3}" dt="2023-10-09T11:55:37.622" v="2941" actId="403"/>
          <ac:spMkLst>
            <pc:docMk/>
            <pc:sldMk cId="2142174256" sldId="325"/>
            <ac:spMk id="3" creationId="{00000000-0000-0000-0000-000000000000}"/>
          </ac:spMkLst>
        </pc:spChg>
      </pc:sldChg>
      <pc:sldChg chg="modSp add del mod ord">
        <pc:chgData name="Eugene Guribye" userId="8183a87c-145d-4e81-b002-864d5cd8fe36" providerId="ADAL" clId="{C04FA299-756B-4A49-B5FE-EBA6826C1CB3}" dt="2023-10-09T12:03:04.559" v="3093"/>
        <pc:sldMkLst>
          <pc:docMk/>
          <pc:sldMk cId="3820383768" sldId="327"/>
        </pc:sldMkLst>
        <pc:spChg chg="mod">
          <ac:chgData name="Eugene Guribye" userId="8183a87c-145d-4e81-b002-864d5cd8fe36" providerId="ADAL" clId="{C04FA299-756B-4A49-B5FE-EBA6826C1CB3}" dt="2023-10-09T11:13:40.409" v="2692" actId="1076"/>
          <ac:spMkLst>
            <pc:docMk/>
            <pc:sldMk cId="3820383768" sldId="327"/>
            <ac:spMk id="2" creationId="{771FCCE8-2BCF-46D6-85B2-88FAFC85B92B}"/>
          </ac:spMkLst>
        </pc:spChg>
        <pc:spChg chg="mod">
          <ac:chgData name="Eugene Guribye" userId="8183a87c-145d-4e81-b002-864d5cd8fe36" providerId="ADAL" clId="{C04FA299-756B-4A49-B5FE-EBA6826C1CB3}" dt="2023-10-09T11:14:06.955" v="2702" actId="113"/>
          <ac:spMkLst>
            <pc:docMk/>
            <pc:sldMk cId="3820383768" sldId="327"/>
            <ac:spMk id="10" creationId="{AD6A1528-84A7-4E30-9C40-FC4BAF92DC40}"/>
          </ac:spMkLst>
        </pc:spChg>
        <pc:picChg chg="mod">
          <ac:chgData name="Eugene Guribye" userId="8183a87c-145d-4e81-b002-864d5cd8fe36" providerId="ADAL" clId="{C04FA299-756B-4A49-B5FE-EBA6826C1CB3}" dt="2023-10-09T11:13:38.913" v="2691" actId="1076"/>
          <ac:picMkLst>
            <pc:docMk/>
            <pc:sldMk cId="3820383768" sldId="327"/>
            <ac:picMk id="5" creationId="{E8164CC5-8FDB-4E82-B514-F2DDFF7F5E1A}"/>
          </ac:picMkLst>
        </pc:picChg>
      </pc:sldChg>
      <pc:sldChg chg="del">
        <pc:chgData name="Eugene Guribye" userId="8183a87c-145d-4e81-b002-864d5cd8fe36" providerId="ADAL" clId="{C04FA299-756B-4A49-B5FE-EBA6826C1CB3}" dt="2023-10-09T10:57:38.490" v="2389" actId="47"/>
        <pc:sldMkLst>
          <pc:docMk/>
          <pc:sldMk cId="477842636" sldId="328"/>
        </pc:sldMkLst>
      </pc:sldChg>
      <pc:sldChg chg="modSp add del mod ord">
        <pc:chgData name="Eugene Guribye" userId="8183a87c-145d-4e81-b002-864d5cd8fe36" providerId="ADAL" clId="{C04FA299-756B-4A49-B5FE-EBA6826C1CB3}" dt="2023-10-09T12:03:04.559" v="3093"/>
        <pc:sldMkLst>
          <pc:docMk/>
          <pc:sldMk cId="3388541855" sldId="328"/>
        </pc:sldMkLst>
        <pc:spChg chg="mod">
          <ac:chgData name="Eugene Guribye" userId="8183a87c-145d-4e81-b002-864d5cd8fe36" providerId="ADAL" clId="{C04FA299-756B-4A49-B5FE-EBA6826C1CB3}" dt="2023-10-09T11:14:28.915" v="2745" actId="20577"/>
          <ac:spMkLst>
            <pc:docMk/>
            <pc:sldMk cId="3388541855" sldId="328"/>
            <ac:spMk id="14" creationId="{8096EA40-388D-419F-AD35-1BD568055D3B}"/>
          </ac:spMkLst>
        </pc:spChg>
        <pc:spChg chg="mod">
          <ac:chgData name="Eugene Guribye" userId="8183a87c-145d-4e81-b002-864d5cd8fe36" providerId="ADAL" clId="{C04FA299-756B-4A49-B5FE-EBA6826C1CB3}" dt="2023-10-09T11:14:17.349" v="2703" actId="1076"/>
          <ac:spMkLst>
            <pc:docMk/>
            <pc:sldMk cId="3388541855" sldId="328"/>
            <ac:spMk id="16" creationId="{1D68E2BA-0A51-467D-8B10-56E3A73BE129}"/>
          </ac:spMkLst>
        </pc:spChg>
        <pc:picChg chg="mod">
          <ac:chgData name="Eugene Guribye" userId="8183a87c-145d-4e81-b002-864d5cd8fe36" providerId="ADAL" clId="{C04FA299-756B-4A49-B5FE-EBA6826C1CB3}" dt="2023-10-09T11:14:41.873" v="2746" actId="1076"/>
          <ac:picMkLst>
            <pc:docMk/>
            <pc:sldMk cId="3388541855" sldId="328"/>
            <ac:picMk id="8" creationId="{6F4FC3D5-CE2E-4FED-9F66-D78A644DEAE4}"/>
          </ac:picMkLst>
        </pc:picChg>
      </pc:sldChg>
      <pc:sldChg chg="modSp add del mod ord">
        <pc:chgData name="Eugene Guribye" userId="8183a87c-145d-4e81-b002-864d5cd8fe36" providerId="ADAL" clId="{C04FA299-756B-4A49-B5FE-EBA6826C1CB3}" dt="2023-10-09T13:24:55.491" v="5150" actId="47"/>
        <pc:sldMkLst>
          <pc:docMk/>
          <pc:sldMk cId="2414481107" sldId="329"/>
        </pc:sldMkLst>
        <pc:spChg chg="mod">
          <ac:chgData name="Eugene Guribye" userId="8183a87c-145d-4e81-b002-864d5cd8fe36" providerId="ADAL" clId="{C04FA299-756B-4A49-B5FE-EBA6826C1CB3}" dt="2023-10-09T11:13:49.850" v="2700"/>
          <ac:spMkLst>
            <pc:docMk/>
            <pc:sldMk cId="2414481107" sldId="329"/>
            <ac:spMk id="10" creationId="{3B60EB28-18B4-432C-8638-51F0F82C9139}"/>
          </ac:spMkLst>
        </pc:spChg>
        <pc:spChg chg="mod">
          <ac:chgData name="Eugene Guribye" userId="8183a87c-145d-4e81-b002-864d5cd8fe36" providerId="ADAL" clId="{C04FA299-756B-4A49-B5FE-EBA6826C1CB3}" dt="2023-10-09T11:16:25.621" v="2780" actId="6549"/>
          <ac:spMkLst>
            <pc:docMk/>
            <pc:sldMk cId="2414481107" sldId="329"/>
            <ac:spMk id="12" creationId="{9457B501-BDB1-4240-8998-D3870B5DA3AB}"/>
          </ac:spMkLst>
        </pc:spChg>
      </pc:sldChg>
      <pc:sldChg chg="del">
        <pc:chgData name="Eugene Guribye" userId="8183a87c-145d-4e81-b002-864d5cd8fe36" providerId="ADAL" clId="{C04FA299-756B-4A49-B5FE-EBA6826C1CB3}" dt="2023-10-09T11:00:13.653" v="2427" actId="47"/>
        <pc:sldMkLst>
          <pc:docMk/>
          <pc:sldMk cId="1653531855" sldId="331"/>
        </pc:sldMkLst>
      </pc:sldChg>
      <pc:sldChg chg="del">
        <pc:chgData name="Eugene Guribye" userId="8183a87c-145d-4e81-b002-864d5cd8fe36" providerId="ADAL" clId="{C04FA299-756B-4A49-B5FE-EBA6826C1CB3}" dt="2023-10-09T10:57:36.279" v="2388" actId="47"/>
        <pc:sldMkLst>
          <pc:docMk/>
          <pc:sldMk cId="1393693936" sldId="333"/>
        </pc:sldMkLst>
      </pc:sldChg>
      <pc:sldChg chg="modSp add mod ord">
        <pc:chgData name="Eugene Guribye" userId="8183a87c-145d-4e81-b002-864d5cd8fe36" providerId="ADAL" clId="{C04FA299-756B-4A49-B5FE-EBA6826C1CB3}" dt="2023-10-09T12:44:54.339" v="4061" actId="1076"/>
        <pc:sldMkLst>
          <pc:docMk/>
          <pc:sldMk cId="1839166019" sldId="341"/>
        </pc:sldMkLst>
        <pc:picChg chg="mod">
          <ac:chgData name="Eugene Guribye" userId="8183a87c-145d-4e81-b002-864d5cd8fe36" providerId="ADAL" clId="{C04FA299-756B-4A49-B5FE-EBA6826C1CB3}" dt="2023-10-09T12:44:54.339" v="4061" actId="1076"/>
          <ac:picMkLst>
            <pc:docMk/>
            <pc:sldMk cId="1839166019" sldId="341"/>
            <ac:picMk id="9" creationId="{14D4F78D-BAEA-45C0-98BA-FCC572355865}"/>
          </ac:picMkLst>
        </pc:pic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2779392374" sldId="346"/>
        </pc:sldMkLst>
        <pc:spChg chg="mod">
          <ac:chgData name="Eugene Guribye" userId="8183a87c-145d-4e81-b002-864d5cd8fe36" providerId="ADAL" clId="{C04FA299-756B-4A49-B5FE-EBA6826C1CB3}" dt="2023-10-09T10:45:46.713" v="1544" actId="27636"/>
          <ac:spMkLst>
            <pc:docMk/>
            <pc:sldMk cId="2779392374" sldId="346"/>
            <ac:spMk id="2" creationId="{C9402E93-9C17-4136-83DA-1A9DFFCDD442}"/>
          </ac:spMkLst>
        </pc:spChg>
        <pc:spChg chg="mod">
          <ac:chgData name="Eugene Guribye" userId="8183a87c-145d-4e81-b002-864d5cd8fe36" providerId="ADAL" clId="{C04FA299-756B-4A49-B5FE-EBA6826C1CB3}" dt="2023-10-09T10:45:40.043" v="1541" actId="113"/>
          <ac:spMkLst>
            <pc:docMk/>
            <pc:sldMk cId="2779392374" sldId="346"/>
            <ac:spMk id="26" creationId="{490614ED-502C-41F0-BB94-C7D8C9B95919}"/>
          </ac:spMkLst>
        </pc:spChg>
        <pc:spChg chg="mod">
          <ac:chgData name="Eugene Guribye" userId="8183a87c-145d-4e81-b002-864d5cd8fe36" providerId="ADAL" clId="{C04FA299-756B-4A49-B5FE-EBA6826C1CB3}" dt="2023-10-09T10:45:40.043" v="1541" actId="113"/>
          <ac:spMkLst>
            <pc:docMk/>
            <pc:sldMk cId="2779392374" sldId="346"/>
            <ac:spMk id="27" creationId="{C72FCE52-80A0-467D-8A5E-741D9673E485}"/>
          </ac:spMkLst>
        </pc:spChg>
        <pc:spChg chg="mod">
          <ac:chgData name="Eugene Guribye" userId="8183a87c-145d-4e81-b002-864d5cd8fe36" providerId="ADAL" clId="{C04FA299-756B-4A49-B5FE-EBA6826C1CB3}" dt="2023-10-09T10:45:40.043" v="1541" actId="113"/>
          <ac:spMkLst>
            <pc:docMk/>
            <pc:sldMk cId="2779392374" sldId="346"/>
            <ac:spMk id="28" creationId="{60515E12-6C11-4955-8BA1-313650CD3398}"/>
          </ac:spMkLst>
        </pc:spChg>
        <pc:spChg chg="mod">
          <ac:chgData name="Eugene Guribye" userId="8183a87c-145d-4e81-b002-864d5cd8fe36" providerId="ADAL" clId="{C04FA299-756B-4A49-B5FE-EBA6826C1CB3}" dt="2023-10-09T10:45:40.043" v="1541" actId="113"/>
          <ac:spMkLst>
            <pc:docMk/>
            <pc:sldMk cId="2779392374" sldId="346"/>
            <ac:spMk id="29" creationId="{0B7EE099-CD85-44E6-A6C6-6AC56B5A03E5}"/>
          </ac:spMkLst>
        </pc:spChg>
        <pc:spChg chg="mod">
          <ac:chgData name="Eugene Guribye" userId="8183a87c-145d-4e81-b002-864d5cd8fe36" providerId="ADAL" clId="{C04FA299-756B-4A49-B5FE-EBA6826C1CB3}" dt="2023-10-09T10:45:40.043" v="1541" actId="113"/>
          <ac:spMkLst>
            <pc:docMk/>
            <pc:sldMk cId="2779392374" sldId="346"/>
            <ac:spMk id="30" creationId="{27AF877F-877A-45A2-95C7-04706907AF02}"/>
          </ac:spMkLst>
        </pc:spChg>
      </pc:sldChg>
      <pc:sldChg chg="del">
        <pc:chgData name="Eugene Guribye" userId="8183a87c-145d-4e81-b002-864d5cd8fe36" providerId="ADAL" clId="{C04FA299-756B-4A49-B5FE-EBA6826C1CB3}" dt="2023-10-09T11:00:26.877" v="2429" actId="47"/>
        <pc:sldMkLst>
          <pc:docMk/>
          <pc:sldMk cId="1947322783" sldId="347"/>
        </pc:sldMkLst>
      </pc:sldChg>
      <pc:sldChg chg="modSp add mod">
        <pc:chgData name="Eugene Guribye" userId="8183a87c-145d-4e81-b002-864d5cd8fe36" providerId="ADAL" clId="{C04FA299-756B-4A49-B5FE-EBA6826C1CB3}" dt="2023-10-09T11:57:35.641" v="2951" actId="20577"/>
        <pc:sldMkLst>
          <pc:docMk/>
          <pc:sldMk cId="1720051780" sldId="353"/>
        </pc:sldMkLst>
        <pc:spChg chg="mod">
          <ac:chgData name="Eugene Guribye" userId="8183a87c-145d-4e81-b002-864d5cd8fe36" providerId="ADAL" clId="{C04FA299-756B-4A49-B5FE-EBA6826C1CB3}" dt="2023-10-09T11:57:35.641" v="2951" actId="20577"/>
          <ac:spMkLst>
            <pc:docMk/>
            <pc:sldMk cId="1720051780" sldId="353"/>
            <ac:spMk id="2" creationId="{725701DE-FF3E-4CC4-B581-B41B6FA999B4}"/>
          </ac:spMkLst>
        </pc:spChg>
      </pc:sldChg>
      <pc:sldChg chg="modSp add mod">
        <pc:chgData name="Eugene Guribye" userId="8183a87c-145d-4e81-b002-864d5cd8fe36" providerId="ADAL" clId="{C04FA299-756B-4A49-B5FE-EBA6826C1CB3}" dt="2023-10-09T11:56:40.922" v="2945" actId="20577"/>
        <pc:sldMkLst>
          <pc:docMk/>
          <pc:sldMk cId="1517507475" sldId="355"/>
        </pc:sldMkLst>
        <pc:spChg chg="mod">
          <ac:chgData name="Eugene Guribye" userId="8183a87c-145d-4e81-b002-864d5cd8fe36" providerId="ADAL" clId="{C04FA299-756B-4A49-B5FE-EBA6826C1CB3}" dt="2023-10-09T11:56:40.922" v="2945" actId="20577"/>
          <ac:spMkLst>
            <pc:docMk/>
            <pc:sldMk cId="1517507475" sldId="355"/>
            <ac:spMk id="2" creationId="{00000000-0000-0000-0000-000000000000}"/>
          </ac:spMkLst>
        </pc:spChg>
      </pc:sldChg>
      <pc:sldChg chg="modSp add mod">
        <pc:chgData name="Eugene Guribye" userId="8183a87c-145d-4e81-b002-864d5cd8fe36" providerId="ADAL" clId="{C04FA299-756B-4A49-B5FE-EBA6826C1CB3}" dt="2023-10-09T13:12:59.005" v="4922" actId="20577"/>
        <pc:sldMkLst>
          <pc:docMk/>
          <pc:sldMk cId="1246950296" sldId="356"/>
        </pc:sldMkLst>
        <pc:spChg chg="mod">
          <ac:chgData name="Eugene Guribye" userId="8183a87c-145d-4e81-b002-864d5cd8fe36" providerId="ADAL" clId="{C04FA299-756B-4A49-B5FE-EBA6826C1CB3}" dt="2023-10-09T13:12:59.005" v="4922" actId="20577"/>
          <ac:spMkLst>
            <pc:docMk/>
            <pc:sldMk cId="1246950296" sldId="356"/>
            <ac:spMk id="2" creationId="{00000000-0000-0000-0000-000000000000}"/>
          </ac:spMkLst>
        </pc:sp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3090919950" sldId="359"/>
        </pc:sldMkLst>
        <pc:spChg chg="mod">
          <ac:chgData name="Eugene Guribye" userId="8183a87c-145d-4e81-b002-864d5cd8fe36" providerId="ADAL" clId="{C04FA299-756B-4A49-B5FE-EBA6826C1CB3}" dt="2023-10-09T10:38:25.454" v="1143" actId="20577"/>
          <ac:spMkLst>
            <pc:docMk/>
            <pc:sldMk cId="3090919950" sldId="359"/>
            <ac:spMk id="2" creationId="{00000000-0000-0000-0000-000000000000}"/>
          </ac:spMkLst>
        </pc:sp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3790296153" sldId="360"/>
        </pc:sldMkLst>
        <pc:spChg chg="mod">
          <ac:chgData name="Eugene Guribye" userId="8183a87c-145d-4e81-b002-864d5cd8fe36" providerId="ADAL" clId="{C04FA299-756B-4A49-B5FE-EBA6826C1CB3}" dt="2023-10-09T10:38:37.525" v="1161" actId="20577"/>
          <ac:spMkLst>
            <pc:docMk/>
            <pc:sldMk cId="3790296153" sldId="360"/>
            <ac:spMk id="2" creationId="{00000000-0000-0000-0000-000000000000}"/>
          </ac:spMkLst>
        </pc:spChg>
        <pc:spChg chg="mod">
          <ac:chgData name="Eugene Guribye" userId="8183a87c-145d-4e81-b002-864d5cd8fe36" providerId="ADAL" clId="{C04FA299-756B-4A49-B5FE-EBA6826C1CB3}" dt="2023-10-09T10:38:42.765" v="1168" actId="20577"/>
          <ac:spMkLst>
            <pc:docMk/>
            <pc:sldMk cId="3790296153" sldId="360"/>
            <ac:spMk id="6" creationId="{00000000-0000-0000-0000-000000000000}"/>
          </ac:spMkLst>
        </pc:sp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1045287612" sldId="361"/>
        </pc:sldMkLst>
        <pc:spChg chg="mod">
          <ac:chgData name="Eugene Guribye" userId="8183a87c-145d-4e81-b002-864d5cd8fe36" providerId="ADAL" clId="{C04FA299-756B-4A49-B5FE-EBA6826C1CB3}" dt="2023-10-09T10:38:55.327" v="1205" actId="20577"/>
          <ac:spMkLst>
            <pc:docMk/>
            <pc:sldMk cId="1045287612" sldId="361"/>
            <ac:spMk id="2" creationId="{00000000-0000-0000-0000-000000000000}"/>
          </ac:spMkLst>
        </pc:spChg>
        <pc:graphicFrameChg chg="mod">
          <ac:chgData name="Eugene Guribye" userId="8183a87c-145d-4e81-b002-864d5cd8fe36" providerId="ADAL" clId="{C04FA299-756B-4A49-B5FE-EBA6826C1CB3}" dt="2023-10-09T10:47:55.324" v="1588" actId="20577"/>
          <ac:graphicFrameMkLst>
            <pc:docMk/>
            <pc:sldMk cId="1045287612" sldId="361"/>
            <ac:graphicFrameMk id="10" creationId="{00000000-0000-0000-0000-000000000000}"/>
          </ac:graphicFrameMkLst>
        </pc:graphicFrameChg>
      </pc:sldChg>
      <pc:sldChg chg="modSp add mod ord modNotesTx">
        <pc:chgData name="Eugene Guribye" userId="8183a87c-145d-4e81-b002-864d5cd8fe36" providerId="ADAL" clId="{C04FA299-756B-4A49-B5FE-EBA6826C1CB3}" dt="2023-10-09T11:56:34.500" v="2944"/>
        <pc:sldMkLst>
          <pc:docMk/>
          <pc:sldMk cId="3725688977" sldId="362"/>
        </pc:sldMkLst>
        <pc:spChg chg="mod">
          <ac:chgData name="Eugene Guribye" userId="8183a87c-145d-4e81-b002-864d5cd8fe36" providerId="ADAL" clId="{C04FA299-756B-4A49-B5FE-EBA6826C1CB3}" dt="2023-10-09T10:40:16.764" v="1353" actId="20577"/>
          <ac:spMkLst>
            <pc:docMk/>
            <pc:sldMk cId="3725688977" sldId="362"/>
            <ac:spMk id="2" creationId="{00000000-0000-0000-0000-000000000000}"/>
          </ac:spMkLst>
        </pc:spChg>
        <pc:graphicFrameChg chg="mod">
          <ac:chgData name="Eugene Guribye" userId="8183a87c-145d-4e81-b002-864d5cd8fe36" providerId="ADAL" clId="{C04FA299-756B-4A49-B5FE-EBA6826C1CB3}" dt="2023-10-09T10:47:15.425" v="1573" actId="20577"/>
          <ac:graphicFrameMkLst>
            <pc:docMk/>
            <pc:sldMk cId="3725688977" sldId="362"/>
            <ac:graphicFrameMk id="10" creationId="{00000000-0000-0000-0000-000000000000}"/>
          </ac:graphicFrameMkLst>
        </pc:graphicFrameChg>
      </pc:sldChg>
      <pc:sldChg chg="delSp 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728172475" sldId="363"/>
        </pc:sldMkLst>
        <pc:spChg chg="mod">
          <ac:chgData name="Eugene Guribye" userId="8183a87c-145d-4e81-b002-864d5cd8fe36" providerId="ADAL" clId="{C04FA299-756B-4A49-B5FE-EBA6826C1CB3}" dt="2023-10-09T10:40:12.422" v="1351" actId="20577"/>
          <ac:spMkLst>
            <pc:docMk/>
            <pc:sldMk cId="728172475" sldId="363"/>
            <ac:spMk id="2" creationId="{00000000-0000-0000-0000-000000000000}"/>
          </ac:spMkLst>
        </pc:spChg>
        <pc:graphicFrameChg chg="mod">
          <ac:chgData name="Eugene Guribye" userId="8183a87c-145d-4e81-b002-864d5cd8fe36" providerId="ADAL" clId="{C04FA299-756B-4A49-B5FE-EBA6826C1CB3}" dt="2023-10-09T10:40:38.446" v="1364" actId="20577"/>
          <ac:graphicFrameMkLst>
            <pc:docMk/>
            <pc:sldMk cId="728172475" sldId="363"/>
            <ac:graphicFrameMk id="10" creationId="{00000000-0000-0000-0000-000000000000}"/>
          </ac:graphicFrameMkLst>
        </pc:graphicFrameChg>
        <pc:picChg chg="del">
          <ac:chgData name="Eugene Guribye" userId="8183a87c-145d-4e81-b002-864d5cd8fe36" providerId="ADAL" clId="{C04FA299-756B-4A49-B5FE-EBA6826C1CB3}" dt="2023-10-09T10:40:01.267" v="1316" actId="478"/>
          <ac:picMkLst>
            <pc:docMk/>
            <pc:sldMk cId="728172475" sldId="363"/>
            <ac:picMk id="4" creationId="{00000000-0000-0000-0000-000000000000}"/>
          </ac:picMkLst>
        </pc:pic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2179199718" sldId="364"/>
        </pc:sldMkLst>
        <pc:spChg chg="mod">
          <ac:chgData name="Eugene Guribye" userId="8183a87c-145d-4e81-b002-864d5cd8fe36" providerId="ADAL" clId="{C04FA299-756B-4A49-B5FE-EBA6826C1CB3}" dt="2023-10-09T10:40:58.077" v="1394" actId="20577"/>
          <ac:spMkLst>
            <pc:docMk/>
            <pc:sldMk cId="2179199718" sldId="364"/>
            <ac:spMk id="2" creationId="{00000000-0000-0000-0000-000000000000}"/>
          </ac:spMkLst>
        </pc:spChg>
        <pc:graphicFrameChg chg="mod">
          <ac:chgData name="Eugene Guribye" userId="8183a87c-145d-4e81-b002-864d5cd8fe36" providerId="ADAL" clId="{C04FA299-756B-4A49-B5FE-EBA6826C1CB3}" dt="2023-10-09T10:41:35.886" v="1484" actId="20577"/>
          <ac:graphicFrameMkLst>
            <pc:docMk/>
            <pc:sldMk cId="2179199718" sldId="364"/>
            <ac:graphicFrameMk id="10" creationId="{00000000-0000-0000-0000-000000000000}"/>
          </ac:graphicFrameMkLst>
        </pc:graphicFrameChg>
      </pc:sldChg>
      <pc:sldChg chg="addSp delSp 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2068468791" sldId="365"/>
        </pc:sldMkLst>
        <pc:spChg chg="mod">
          <ac:chgData name="Eugene Guribye" userId="8183a87c-145d-4e81-b002-864d5cd8fe36" providerId="ADAL" clId="{C04FA299-756B-4A49-B5FE-EBA6826C1CB3}" dt="2023-10-09T10:43:30.024" v="1524" actId="20577"/>
          <ac:spMkLst>
            <pc:docMk/>
            <pc:sldMk cId="2068468791" sldId="365"/>
            <ac:spMk id="2" creationId="{00000000-0000-0000-0000-000000000000}"/>
          </ac:spMkLst>
        </pc:spChg>
        <pc:spChg chg="add del mod">
          <ac:chgData name="Eugene Guribye" userId="8183a87c-145d-4e81-b002-864d5cd8fe36" providerId="ADAL" clId="{C04FA299-756B-4A49-B5FE-EBA6826C1CB3}" dt="2023-10-09T10:43:58.239" v="1535"/>
          <ac:spMkLst>
            <pc:docMk/>
            <pc:sldMk cId="2068468791" sldId="365"/>
            <ac:spMk id="3" creationId="{109E90BC-AB62-2BB3-17B3-2214A6D477C4}"/>
          </ac:spMkLst>
        </pc:spChg>
        <pc:spChg chg="mod">
          <ac:chgData name="Eugene Guribye" userId="8183a87c-145d-4e81-b002-864d5cd8fe36" providerId="ADAL" clId="{C04FA299-756B-4A49-B5FE-EBA6826C1CB3}" dt="2023-10-09T10:43:35.279" v="1531" actId="20577"/>
          <ac:spMkLst>
            <pc:docMk/>
            <pc:sldMk cId="2068468791" sldId="365"/>
            <ac:spMk id="16" creationId="{00000000-0000-0000-0000-000000000000}"/>
          </ac:spMkLst>
        </pc:spChg>
        <pc:picChg chg="del">
          <ac:chgData name="Eugene Guribye" userId="8183a87c-145d-4e81-b002-864d5cd8fe36" providerId="ADAL" clId="{C04FA299-756B-4A49-B5FE-EBA6826C1CB3}" dt="2023-10-09T10:43:37.505" v="1532" actId="478"/>
          <ac:picMkLst>
            <pc:docMk/>
            <pc:sldMk cId="2068468791" sldId="365"/>
            <ac:picMk id="4" creationId="{00000000-0000-0000-0000-000000000000}"/>
          </ac:picMkLst>
        </pc:picChg>
      </pc:sldChg>
      <pc:sldChg chg="del">
        <pc:chgData name="Eugene Guribye" userId="8183a87c-145d-4e81-b002-864d5cd8fe36" providerId="ADAL" clId="{C04FA299-756B-4A49-B5FE-EBA6826C1CB3}" dt="2023-10-09T11:00:32.124" v="2430" actId="47"/>
        <pc:sldMkLst>
          <pc:docMk/>
          <pc:sldMk cId="2387921174" sldId="398"/>
        </pc:sldMkLst>
      </pc:sldChg>
      <pc:sldChg chg="del">
        <pc:chgData name="Eugene Guribye" userId="8183a87c-145d-4e81-b002-864d5cd8fe36" providerId="ADAL" clId="{C04FA299-756B-4A49-B5FE-EBA6826C1CB3}" dt="2023-10-09T10:54:11.736" v="2376" actId="47"/>
        <pc:sldMkLst>
          <pc:docMk/>
          <pc:sldMk cId="2560149598" sldId="399"/>
        </pc:sldMkLst>
      </pc:sldChg>
      <pc:sldChg chg="addSp modSp mod ord setBg">
        <pc:chgData name="Eugene Guribye" userId="8183a87c-145d-4e81-b002-864d5cd8fe36" providerId="ADAL" clId="{C04FA299-756B-4A49-B5FE-EBA6826C1CB3}" dt="2023-10-09T13:12:31.308" v="4919" actId="1076"/>
        <pc:sldMkLst>
          <pc:docMk/>
          <pc:sldMk cId="2111602398" sldId="400"/>
        </pc:sldMkLst>
        <pc:spChg chg="mod">
          <ac:chgData name="Eugene Guribye" userId="8183a87c-145d-4e81-b002-864d5cd8fe36" providerId="ADAL" clId="{C04FA299-756B-4A49-B5FE-EBA6826C1CB3}" dt="2023-10-09T13:12:04.420" v="4915" actId="26606"/>
          <ac:spMkLst>
            <pc:docMk/>
            <pc:sldMk cId="2111602398" sldId="400"/>
            <ac:spMk id="2" creationId="{92EFEFC1-23EC-46E4-8459-963E50017FCD}"/>
          </ac:spMkLst>
        </pc:spChg>
        <pc:spChg chg="mod ord">
          <ac:chgData name="Eugene Guribye" userId="8183a87c-145d-4e81-b002-864d5cd8fe36" providerId="ADAL" clId="{C04FA299-756B-4A49-B5FE-EBA6826C1CB3}" dt="2023-10-09T13:12:04.420" v="4915" actId="26606"/>
          <ac:spMkLst>
            <pc:docMk/>
            <pc:sldMk cId="2111602398" sldId="400"/>
            <ac:spMk id="3" creationId="{186CF530-8C36-4153-9E85-DE15916F541C}"/>
          </ac:spMkLst>
        </pc:spChg>
        <pc:spChg chg="add">
          <ac:chgData name="Eugene Guribye" userId="8183a87c-145d-4e81-b002-864d5cd8fe36" providerId="ADAL" clId="{C04FA299-756B-4A49-B5FE-EBA6826C1CB3}" dt="2023-10-09T13:12:04.420" v="4915" actId="26606"/>
          <ac:spMkLst>
            <pc:docMk/>
            <pc:sldMk cId="2111602398" sldId="400"/>
            <ac:spMk id="10" creationId="{4999FE9C-D8F9-4F9B-B95B-608C3EF6B209}"/>
          </ac:spMkLst>
        </pc:spChg>
        <pc:spChg chg="add">
          <ac:chgData name="Eugene Guribye" userId="8183a87c-145d-4e81-b002-864d5cd8fe36" providerId="ADAL" clId="{C04FA299-756B-4A49-B5FE-EBA6826C1CB3}" dt="2023-10-09T13:12:04.420" v="4915" actId="26606"/>
          <ac:spMkLst>
            <pc:docMk/>
            <pc:sldMk cId="2111602398" sldId="400"/>
            <ac:spMk id="12" creationId="{4E1605C1-ED2D-4AAA-BD9C-24B82055FCC4}"/>
          </ac:spMkLst>
        </pc:spChg>
        <pc:spChg chg="add">
          <ac:chgData name="Eugene Guribye" userId="8183a87c-145d-4e81-b002-864d5cd8fe36" providerId="ADAL" clId="{C04FA299-756B-4A49-B5FE-EBA6826C1CB3}" dt="2023-10-09T13:12:04.420" v="4915" actId="26606"/>
          <ac:spMkLst>
            <pc:docMk/>
            <pc:sldMk cId="2111602398" sldId="400"/>
            <ac:spMk id="14" creationId="{E8DFA4F8-B856-483B-85AE-5CDF5A5F13F0}"/>
          </ac:spMkLst>
        </pc:spChg>
        <pc:spChg chg="add">
          <ac:chgData name="Eugene Guribye" userId="8183a87c-145d-4e81-b002-864d5cd8fe36" providerId="ADAL" clId="{C04FA299-756B-4A49-B5FE-EBA6826C1CB3}" dt="2023-10-09T13:12:04.420" v="4915" actId="26606"/>
          <ac:spMkLst>
            <pc:docMk/>
            <pc:sldMk cId="2111602398" sldId="400"/>
            <ac:spMk id="16" creationId="{6FC9FCC7-29B1-433A-AC58-FEAE48D84C05}"/>
          </ac:spMkLst>
        </pc:spChg>
        <pc:picChg chg="mod">
          <ac:chgData name="Eugene Guribye" userId="8183a87c-145d-4e81-b002-864d5cd8fe36" providerId="ADAL" clId="{C04FA299-756B-4A49-B5FE-EBA6826C1CB3}" dt="2023-10-09T13:12:31.308" v="4919" actId="1076"/>
          <ac:picMkLst>
            <pc:docMk/>
            <pc:sldMk cId="2111602398" sldId="400"/>
            <ac:picMk id="5" creationId="{01A114B7-E875-48F7-A4F9-2DD192B0684B}"/>
          </ac:picMkLst>
        </pc:picChg>
      </pc:sldChg>
      <pc:sldChg chg="add ord">
        <pc:chgData name="Eugene Guribye" userId="8183a87c-145d-4e81-b002-864d5cd8fe36" providerId="ADAL" clId="{C04FA299-756B-4A49-B5FE-EBA6826C1CB3}" dt="2023-10-09T11:57:05.429" v="2947"/>
        <pc:sldMkLst>
          <pc:docMk/>
          <pc:sldMk cId="794105382" sldId="434"/>
        </pc:sldMkLst>
      </pc:sldChg>
      <pc:sldChg chg="add ord">
        <pc:chgData name="Eugene Guribye" userId="8183a87c-145d-4e81-b002-864d5cd8fe36" providerId="ADAL" clId="{C04FA299-756B-4A49-B5FE-EBA6826C1CB3}" dt="2023-10-09T12:29:53.132" v="3704"/>
        <pc:sldMkLst>
          <pc:docMk/>
          <pc:sldMk cId="1292587932" sldId="435"/>
        </pc:sldMkLst>
      </pc:sldChg>
      <pc:sldChg chg="add">
        <pc:chgData name="Eugene Guribye" userId="8183a87c-145d-4e81-b002-864d5cd8fe36" providerId="ADAL" clId="{C04FA299-756B-4A49-B5FE-EBA6826C1CB3}" dt="2023-10-09T12:25:41.447" v="3686"/>
        <pc:sldMkLst>
          <pc:docMk/>
          <pc:sldMk cId="2619427296" sldId="438"/>
        </pc:sldMkLst>
      </pc:sldChg>
      <pc:sldChg chg="delSp add del mod">
        <pc:chgData name="Eugene Guribye" userId="8183a87c-145d-4e81-b002-864d5cd8fe36" providerId="ADAL" clId="{C04FA299-756B-4A49-B5FE-EBA6826C1CB3}" dt="2023-10-09T12:18:51.083" v="3541" actId="47"/>
        <pc:sldMkLst>
          <pc:docMk/>
          <pc:sldMk cId="1295126659" sldId="443"/>
        </pc:sldMkLst>
        <pc:picChg chg="del">
          <ac:chgData name="Eugene Guribye" userId="8183a87c-145d-4e81-b002-864d5cd8fe36" providerId="ADAL" clId="{C04FA299-756B-4A49-B5FE-EBA6826C1CB3}" dt="2023-10-09T12:18:40.874" v="3540" actId="478"/>
          <ac:picMkLst>
            <pc:docMk/>
            <pc:sldMk cId="1295126659" sldId="443"/>
            <ac:picMk id="4" creationId="{F3036F6E-0D0D-45DA-A224-F03FCAF66C1C}"/>
          </ac:picMkLst>
        </pc:picChg>
      </pc:sldChg>
      <pc:sldChg chg="modSp add mod ord">
        <pc:chgData name="Eugene Guribye" userId="8183a87c-145d-4e81-b002-864d5cd8fe36" providerId="ADAL" clId="{C04FA299-756B-4A49-B5FE-EBA6826C1CB3}" dt="2023-10-09T13:03:46.238" v="4743"/>
        <pc:sldMkLst>
          <pc:docMk/>
          <pc:sldMk cId="4029090058" sldId="454"/>
        </pc:sldMkLst>
        <pc:spChg chg="mod">
          <ac:chgData name="Eugene Guribye" userId="8183a87c-145d-4e81-b002-864d5cd8fe36" providerId="ADAL" clId="{C04FA299-756B-4A49-B5FE-EBA6826C1CB3}" dt="2023-10-09T10:22:47.574" v="80" actId="20577"/>
          <ac:spMkLst>
            <pc:docMk/>
            <pc:sldMk cId="4029090058" sldId="454"/>
            <ac:spMk id="2" creationId="{C308B9A8-A869-41EA-A7C3-6154FD656D38}"/>
          </ac:spMkLst>
        </pc:spChg>
        <pc:spChg chg="mod">
          <ac:chgData name="Eugene Guribye" userId="8183a87c-145d-4e81-b002-864d5cd8fe36" providerId="ADAL" clId="{C04FA299-756B-4A49-B5FE-EBA6826C1CB3}" dt="2023-10-09T11:53:28.723" v="2901" actId="113"/>
          <ac:spMkLst>
            <pc:docMk/>
            <pc:sldMk cId="4029090058" sldId="454"/>
            <ac:spMk id="13" creationId="{EA1B1A4F-1047-4F10-985B-923129D53896}"/>
          </ac:spMkLst>
        </pc:spChg>
      </pc:sldChg>
      <pc:sldChg chg="modSp add del mod">
        <pc:chgData name="Eugene Guribye" userId="8183a87c-145d-4e81-b002-864d5cd8fe36" providerId="ADAL" clId="{C04FA299-756B-4A49-B5FE-EBA6826C1CB3}" dt="2023-10-09T13:14:28.791" v="4976" actId="47"/>
        <pc:sldMkLst>
          <pc:docMk/>
          <pc:sldMk cId="2761158544" sldId="455"/>
        </pc:sldMkLst>
        <pc:spChg chg="mod">
          <ac:chgData name="Eugene Guribye" userId="8183a87c-145d-4e81-b002-864d5cd8fe36" providerId="ADAL" clId="{C04FA299-756B-4A49-B5FE-EBA6826C1CB3}" dt="2023-10-09T10:16:20.011" v="10" actId="20577"/>
          <ac:spMkLst>
            <pc:docMk/>
            <pc:sldMk cId="2761158544" sldId="455"/>
            <ac:spMk id="2" creationId="{BC98E34D-8670-43A4-A861-D546EC12D8D4}"/>
          </ac:spMkLst>
        </pc:spChg>
        <pc:spChg chg="mod">
          <ac:chgData name="Eugene Guribye" userId="8183a87c-145d-4e81-b002-864d5cd8fe36" providerId="ADAL" clId="{C04FA299-756B-4A49-B5FE-EBA6826C1CB3}" dt="2023-10-09T10:19:53.204" v="42" actId="20577"/>
          <ac:spMkLst>
            <pc:docMk/>
            <pc:sldMk cId="2761158544" sldId="455"/>
            <ac:spMk id="3" creationId="{E9903466-0BCF-44B7-8891-2D5D31AF2AEF}"/>
          </ac:spMkLst>
        </pc:spChg>
      </pc:sldChg>
      <pc:sldChg chg="modSp add mod">
        <pc:chgData name="Eugene Guribye" userId="8183a87c-145d-4e81-b002-864d5cd8fe36" providerId="ADAL" clId="{C04FA299-756B-4A49-B5FE-EBA6826C1CB3}" dt="2023-10-09T10:59:27.769" v="2423" actId="14100"/>
        <pc:sldMkLst>
          <pc:docMk/>
          <pc:sldMk cId="2538972289" sldId="459"/>
        </pc:sldMkLst>
        <pc:picChg chg="mod">
          <ac:chgData name="Eugene Guribye" userId="8183a87c-145d-4e81-b002-864d5cd8fe36" providerId="ADAL" clId="{C04FA299-756B-4A49-B5FE-EBA6826C1CB3}" dt="2023-10-09T10:59:27.769" v="2423" actId="14100"/>
          <ac:picMkLst>
            <pc:docMk/>
            <pc:sldMk cId="2538972289" sldId="459"/>
            <ac:picMk id="5" creationId="{23F53BFA-9937-40CE-84E0-912C09DFEE92}"/>
          </ac:picMkLst>
        </pc:picChg>
      </pc:sldChg>
      <pc:sldChg chg="delSp modSp add mod ord setBg delDesignElem">
        <pc:chgData name="Eugene Guribye" userId="8183a87c-145d-4e81-b002-864d5cd8fe36" providerId="ADAL" clId="{C04FA299-756B-4A49-B5FE-EBA6826C1CB3}" dt="2023-10-09T12:30:28.994" v="3706"/>
        <pc:sldMkLst>
          <pc:docMk/>
          <pc:sldMk cId="2032469326" sldId="473"/>
        </pc:sldMkLst>
        <pc:spChg chg="mod">
          <ac:chgData name="Eugene Guribye" userId="8183a87c-145d-4e81-b002-864d5cd8fe36" providerId="ADAL" clId="{C04FA299-756B-4A49-B5FE-EBA6826C1CB3}" dt="2023-10-09T12:17:07.519" v="3523" actId="1076"/>
          <ac:spMkLst>
            <pc:docMk/>
            <pc:sldMk cId="2032469326" sldId="473"/>
            <ac:spMk id="2" creationId="{05A2606E-22FF-45A6-B60E-7B3E970F7A4D}"/>
          </ac:spMkLst>
        </pc:spChg>
        <pc:spChg chg="mod">
          <ac:chgData name="Eugene Guribye" userId="8183a87c-145d-4e81-b002-864d5cd8fe36" providerId="ADAL" clId="{C04FA299-756B-4A49-B5FE-EBA6826C1CB3}" dt="2023-10-09T12:17:36.556" v="3534" actId="403"/>
          <ac:spMkLst>
            <pc:docMk/>
            <pc:sldMk cId="2032469326" sldId="473"/>
            <ac:spMk id="3" creationId="{4C9439BE-D579-4D4D-A278-70AB34F5DD58}"/>
          </ac:spMkLst>
        </pc:spChg>
        <pc:spChg chg="del">
          <ac:chgData name="Eugene Guribye" userId="8183a87c-145d-4e81-b002-864d5cd8fe36" providerId="ADAL" clId="{C04FA299-756B-4A49-B5FE-EBA6826C1CB3}" dt="2023-10-09T12:16:56.807" v="3522"/>
          <ac:spMkLst>
            <pc:docMk/>
            <pc:sldMk cId="2032469326" sldId="473"/>
            <ac:spMk id="18" creationId="{4999FE9C-D8F9-4F9B-B95B-608C3EF6B209}"/>
          </ac:spMkLst>
        </pc:spChg>
        <pc:spChg chg="del">
          <ac:chgData name="Eugene Guribye" userId="8183a87c-145d-4e81-b002-864d5cd8fe36" providerId="ADAL" clId="{C04FA299-756B-4A49-B5FE-EBA6826C1CB3}" dt="2023-10-09T12:16:56.807" v="3522"/>
          <ac:spMkLst>
            <pc:docMk/>
            <pc:sldMk cId="2032469326" sldId="473"/>
            <ac:spMk id="19" creationId="{CD000060-D06D-4A48-BD8E-978966CCA797}"/>
          </ac:spMkLst>
        </pc:spChg>
        <pc:spChg chg="del">
          <ac:chgData name="Eugene Guribye" userId="8183a87c-145d-4e81-b002-864d5cd8fe36" providerId="ADAL" clId="{C04FA299-756B-4A49-B5FE-EBA6826C1CB3}" dt="2023-10-09T12:16:56.807" v="3522"/>
          <ac:spMkLst>
            <pc:docMk/>
            <pc:sldMk cId="2032469326" sldId="473"/>
            <ac:spMk id="20" creationId="{DE4E5113-B3D0-40F8-9F39-B2C2BF92AE31}"/>
          </ac:spMkLst>
        </pc:spChg>
        <pc:picChg chg="mod">
          <ac:chgData name="Eugene Guribye" userId="8183a87c-145d-4e81-b002-864d5cd8fe36" providerId="ADAL" clId="{C04FA299-756B-4A49-B5FE-EBA6826C1CB3}" dt="2023-10-09T12:17:26.548" v="3527" actId="14100"/>
          <ac:picMkLst>
            <pc:docMk/>
            <pc:sldMk cId="2032469326" sldId="473"/>
            <ac:picMk id="5" creationId="{E9D403D6-D9AD-4889-82D4-48808DD68CDD}"/>
          </ac:picMkLst>
        </pc:picChg>
      </pc:sldChg>
      <pc:sldChg chg="delSp modSp add mod ord">
        <pc:chgData name="Eugene Guribye" userId="8183a87c-145d-4e81-b002-864d5cd8fe36" providerId="ADAL" clId="{C04FA299-756B-4A49-B5FE-EBA6826C1CB3}" dt="2023-10-09T13:27:31.077" v="5180" actId="14100"/>
        <pc:sldMkLst>
          <pc:docMk/>
          <pc:sldMk cId="4022024555" sldId="474"/>
        </pc:sldMkLst>
        <pc:spChg chg="mod">
          <ac:chgData name="Eugene Guribye" userId="8183a87c-145d-4e81-b002-864d5cd8fe36" providerId="ADAL" clId="{C04FA299-756B-4A49-B5FE-EBA6826C1CB3}" dt="2023-10-09T13:27:21.861" v="5178" actId="1076"/>
          <ac:spMkLst>
            <pc:docMk/>
            <pc:sldMk cId="4022024555" sldId="474"/>
            <ac:spMk id="2" creationId="{8155829C-5569-4C0C-A426-3B9CA3E39C3F}"/>
          </ac:spMkLst>
        </pc:spChg>
        <pc:spChg chg="mod">
          <ac:chgData name="Eugene Guribye" userId="8183a87c-145d-4e81-b002-864d5cd8fe36" providerId="ADAL" clId="{C04FA299-756B-4A49-B5FE-EBA6826C1CB3}" dt="2023-10-09T13:27:21.861" v="5178" actId="1076"/>
          <ac:spMkLst>
            <pc:docMk/>
            <pc:sldMk cId="4022024555" sldId="474"/>
            <ac:spMk id="3" creationId="{280884BC-4536-4AC2-876C-E78D4A7D7E83}"/>
          </ac:spMkLst>
        </pc:spChg>
        <pc:spChg chg="del">
          <ac:chgData name="Eugene Guribye" userId="8183a87c-145d-4e81-b002-864d5cd8fe36" providerId="ADAL" clId="{C04FA299-756B-4A49-B5FE-EBA6826C1CB3}" dt="2023-10-09T13:27:16.877" v="5177" actId="478"/>
          <ac:spMkLst>
            <pc:docMk/>
            <pc:sldMk cId="4022024555" sldId="474"/>
            <ac:spMk id="5" creationId="{37A6BECA-2645-4550-B25E-E245CE7714C3}"/>
          </ac:spMkLst>
        </pc:spChg>
        <pc:picChg chg="mod">
          <ac:chgData name="Eugene Guribye" userId="8183a87c-145d-4e81-b002-864d5cd8fe36" providerId="ADAL" clId="{C04FA299-756B-4A49-B5FE-EBA6826C1CB3}" dt="2023-10-09T13:27:31.077" v="5180" actId="14100"/>
          <ac:picMkLst>
            <pc:docMk/>
            <pc:sldMk cId="4022024555" sldId="474"/>
            <ac:picMk id="6" creationId="{5C66FAA7-70F0-4F31-BE27-A8478C46277C}"/>
          </ac:picMkLst>
        </pc:picChg>
      </pc:sldChg>
      <pc:sldChg chg="modSp add del mod">
        <pc:chgData name="Eugene Guribye" userId="8183a87c-145d-4e81-b002-864d5cd8fe36" providerId="ADAL" clId="{C04FA299-756B-4A49-B5FE-EBA6826C1CB3}" dt="2023-10-09T13:14:28.791" v="4976" actId="47"/>
        <pc:sldMkLst>
          <pc:docMk/>
          <pc:sldMk cId="3232864921" sldId="475"/>
        </pc:sldMkLst>
        <pc:spChg chg="mod">
          <ac:chgData name="Eugene Guribye" userId="8183a87c-145d-4e81-b002-864d5cd8fe36" providerId="ADAL" clId="{C04FA299-756B-4A49-B5FE-EBA6826C1CB3}" dt="2023-10-09T10:20:04.335" v="52" actId="20577"/>
          <ac:spMkLst>
            <pc:docMk/>
            <pc:sldMk cId="3232864921" sldId="475"/>
            <ac:spMk id="2" creationId="{189A89AB-02A8-4889-B82D-25413B8E013F}"/>
          </ac:spMkLst>
        </pc:spChg>
        <pc:spChg chg="mod">
          <ac:chgData name="Eugene Guribye" userId="8183a87c-145d-4e81-b002-864d5cd8fe36" providerId="ADAL" clId="{C04FA299-756B-4A49-B5FE-EBA6826C1CB3}" dt="2023-10-09T10:22:37.271" v="63" actId="113"/>
          <ac:spMkLst>
            <pc:docMk/>
            <pc:sldMk cId="3232864921" sldId="475"/>
            <ac:spMk id="3" creationId="{142B93C0-8B57-4243-AC7F-AC97610BE99D}"/>
          </ac:spMkLst>
        </pc:spChg>
      </pc:sldChg>
      <pc:sldChg chg="modSp add del mod">
        <pc:chgData name="Eugene Guribye" userId="8183a87c-145d-4e81-b002-864d5cd8fe36" providerId="ADAL" clId="{C04FA299-756B-4A49-B5FE-EBA6826C1CB3}" dt="2023-10-09T12:49:47.986" v="4307" actId="47"/>
        <pc:sldMkLst>
          <pc:docMk/>
          <pc:sldMk cId="862912460" sldId="476"/>
        </pc:sldMkLst>
        <pc:spChg chg="mod">
          <ac:chgData name="Eugene Guribye" userId="8183a87c-145d-4e81-b002-864d5cd8fe36" providerId="ADAL" clId="{C04FA299-756B-4A49-B5FE-EBA6826C1CB3}" dt="2023-10-09T12:45:29.126" v="4063" actId="27636"/>
          <ac:spMkLst>
            <pc:docMk/>
            <pc:sldMk cId="862912460" sldId="476"/>
            <ac:spMk id="2" creationId="{AB5F7B2E-E94A-463F-93C4-83170B1925D8}"/>
          </ac:spMkLst>
        </pc:spChg>
        <pc:spChg chg="mod">
          <ac:chgData name="Eugene Guribye" userId="8183a87c-145d-4e81-b002-864d5cd8fe36" providerId="ADAL" clId="{C04FA299-756B-4A49-B5FE-EBA6826C1CB3}" dt="2023-10-09T12:45:29.138" v="4064" actId="27636"/>
          <ac:spMkLst>
            <pc:docMk/>
            <pc:sldMk cId="862912460" sldId="476"/>
            <ac:spMk id="3" creationId="{68437B6B-639F-4155-9D13-7DCAC5385762}"/>
          </ac:spMkLst>
        </pc:spChg>
      </pc:sldChg>
      <pc:sldChg chg="modSp add del mod">
        <pc:chgData name="Eugene Guribye" userId="8183a87c-145d-4e81-b002-864d5cd8fe36" providerId="ADAL" clId="{C04FA299-756B-4A49-B5FE-EBA6826C1CB3}" dt="2023-10-09T12:50:47.319" v="4319" actId="47"/>
        <pc:sldMkLst>
          <pc:docMk/>
          <pc:sldMk cId="2184213932" sldId="477"/>
        </pc:sldMkLst>
        <pc:spChg chg="mod">
          <ac:chgData name="Eugene Guribye" userId="8183a87c-145d-4e81-b002-864d5cd8fe36" providerId="ADAL" clId="{C04FA299-756B-4A49-B5FE-EBA6826C1CB3}" dt="2023-10-09T12:45:29.145" v="4065" actId="27636"/>
          <ac:spMkLst>
            <pc:docMk/>
            <pc:sldMk cId="2184213932" sldId="477"/>
            <ac:spMk id="2" creationId="{BE44ACD3-9274-4F63-853E-301C87875321}"/>
          </ac:spMkLst>
        </pc:spChg>
      </pc:sldChg>
      <pc:sldChg chg="modSp add mod ord">
        <pc:chgData name="Eugene Guribye" userId="8183a87c-145d-4e81-b002-864d5cd8fe36" providerId="ADAL" clId="{C04FA299-756B-4A49-B5FE-EBA6826C1CB3}" dt="2023-10-09T11:56:34.500" v="2944"/>
        <pc:sldMkLst>
          <pc:docMk/>
          <pc:sldMk cId="3478198069" sldId="478"/>
        </pc:sldMkLst>
        <pc:spChg chg="mod">
          <ac:chgData name="Eugene Guribye" userId="8183a87c-145d-4e81-b002-864d5cd8fe36" providerId="ADAL" clId="{C04FA299-756B-4A49-B5FE-EBA6826C1CB3}" dt="2023-10-09T11:56:22.624" v="2942" actId="20577"/>
          <ac:spMkLst>
            <pc:docMk/>
            <pc:sldMk cId="3478198069" sldId="478"/>
            <ac:spMk id="2" creationId="{91909BFD-6FDD-1F29-9E03-88D2D1FFD384}"/>
          </ac:spMkLst>
        </pc:spChg>
      </pc:sldChg>
      <pc:sldChg chg="modSp add mod">
        <pc:chgData name="Eugene Guribye" userId="8183a87c-145d-4e81-b002-864d5cd8fe36" providerId="ADAL" clId="{C04FA299-756B-4A49-B5FE-EBA6826C1CB3}" dt="2023-10-09T12:53:24.458" v="4542" actId="113"/>
        <pc:sldMkLst>
          <pc:docMk/>
          <pc:sldMk cId="2445582035" sldId="480"/>
        </pc:sldMkLst>
        <pc:spChg chg="mod">
          <ac:chgData name="Eugene Guribye" userId="8183a87c-145d-4e81-b002-864d5cd8fe36" providerId="ADAL" clId="{C04FA299-756B-4A49-B5FE-EBA6826C1CB3}" dt="2023-10-09T11:57:51.425" v="2953" actId="20577"/>
          <ac:spMkLst>
            <pc:docMk/>
            <pc:sldMk cId="2445582035" sldId="480"/>
            <ac:spMk id="2" creationId="{7172017A-43F3-BEC2-3FD4-08CE3989B5A1}"/>
          </ac:spMkLst>
        </pc:spChg>
        <pc:spChg chg="mod">
          <ac:chgData name="Eugene Guribye" userId="8183a87c-145d-4e81-b002-864d5cd8fe36" providerId="ADAL" clId="{C04FA299-756B-4A49-B5FE-EBA6826C1CB3}" dt="2023-10-09T12:53:24.458" v="4542" actId="113"/>
          <ac:spMkLst>
            <pc:docMk/>
            <pc:sldMk cId="2445582035" sldId="480"/>
            <ac:spMk id="4" creationId="{835A6339-08E0-39A6-9B3D-FDB7B059D60C}"/>
          </ac:spMkLst>
        </pc:spChg>
      </pc:sldChg>
      <pc:sldChg chg="modSp add mod">
        <pc:chgData name="Eugene Guribye" userId="8183a87c-145d-4e81-b002-864d5cd8fe36" providerId="ADAL" clId="{C04FA299-756B-4A49-B5FE-EBA6826C1CB3}" dt="2023-10-09T10:33:11.332" v="642" actId="20577"/>
        <pc:sldMkLst>
          <pc:docMk/>
          <pc:sldMk cId="2557102351" sldId="481"/>
        </pc:sldMkLst>
        <pc:spChg chg="mod">
          <ac:chgData name="Eugene Guribye" userId="8183a87c-145d-4e81-b002-864d5cd8fe36" providerId="ADAL" clId="{C04FA299-756B-4A49-B5FE-EBA6826C1CB3}" dt="2023-10-09T10:33:11.332" v="642" actId="20577"/>
          <ac:spMkLst>
            <pc:docMk/>
            <pc:sldMk cId="2557102351" sldId="481"/>
            <ac:spMk id="6" creationId="{00000000-0000-0000-0000-000000000000}"/>
          </ac:spMkLst>
        </pc:spChg>
        <pc:spChg chg="mod">
          <ac:chgData name="Eugene Guribye" userId="8183a87c-145d-4e81-b002-864d5cd8fe36" providerId="ADAL" clId="{C04FA299-756B-4A49-B5FE-EBA6826C1CB3}" dt="2023-10-09T10:33:00.837" v="623" actId="20577"/>
          <ac:spMkLst>
            <pc:docMk/>
            <pc:sldMk cId="2557102351" sldId="481"/>
            <ac:spMk id="46083" creationId="{00000000-0000-0000-0000-000000000000}"/>
          </ac:spMkLst>
        </pc:spChg>
      </pc:sldChg>
      <pc:sldChg chg="modSp add mod">
        <pc:chgData name="Eugene Guribye" userId="8183a87c-145d-4e81-b002-864d5cd8fe36" providerId="ADAL" clId="{C04FA299-756B-4A49-B5FE-EBA6826C1CB3}" dt="2023-10-09T11:57:47.387" v="2952" actId="20577"/>
        <pc:sldMkLst>
          <pc:docMk/>
          <pc:sldMk cId="1278498748" sldId="483"/>
        </pc:sldMkLst>
        <pc:spChg chg="mod">
          <ac:chgData name="Eugene Guribye" userId="8183a87c-145d-4e81-b002-864d5cd8fe36" providerId="ADAL" clId="{C04FA299-756B-4A49-B5FE-EBA6826C1CB3}" dt="2023-10-09T11:57:47.387" v="2952" actId="20577"/>
          <ac:spMkLst>
            <pc:docMk/>
            <pc:sldMk cId="1278498748" sldId="483"/>
            <ac:spMk id="2" creationId="{1728AE42-F942-7D92-9799-E1654F7F3C9E}"/>
          </ac:spMkLst>
        </pc:spChg>
      </pc:sldChg>
      <pc:sldChg chg="modSp add mod">
        <pc:chgData name="Eugene Guribye" userId="8183a87c-145d-4e81-b002-864d5cd8fe36" providerId="ADAL" clId="{C04FA299-756B-4A49-B5FE-EBA6826C1CB3}" dt="2023-10-09T13:26:11.159" v="5174" actId="6549"/>
        <pc:sldMkLst>
          <pc:docMk/>
          <pc:sldMk cId="2842586573" sldId="484"/>
        </pc:sldMkLst>
        <pc:spChg chg="mod">
          <ac:chgData name="Eugene Guribye" userId="8183a87c-145d-4e81-b002-864d5cd8fe36" providerId="ADAL" clId="{C04FA299-756B-4A49-B5FE-EBA6826C1CB3}" dt="2023-10-09T13:26:11.159" v="5174" actId="6549"/>
          <ac:spMkLst>
            <pc:docMk/>
            <pc:sldMk cId="2842586573" sldId="484"/>
            <ac:spMk id="2" creationId="{258FE8A3-2820-B28D-53E5-06B17E440CE1}"/>
          </ac:spMkLst>
        </pc:spChg>
      </pc:sldChg>
      <pc:sldChg chg="modSp add mod">
        <pc:chgData name="Eugene Guribye" userId="8183a87c-145d-4e81-b002-864d5cd8fe36" providerId="ADAL" clId="{C04FA299-756B-4A49-B5FE-EBA6826C1CB3}" dt="2023-10-09T11:57:26.384" v="2949" actId="20577"/>
        <pc:sldMkLst>
          <pc:docMk/>
          <pc:sldMk cId="86489094" sldId="488"/>
        </pc:sldMkLst>
        <pc:spChg chg="mod">
          <ac:chgData name="Eugene Guribye" userId="8183a87c-145d-4e81-b002-864d5cd8fe36" providerId="ADAL" clId="{C04FA299-756B-4A49-B5FE-EBA6826C1CB3}" dt="2023-10-09T11:57:26.384" v="2949" actId="20577"/>
          <ac:spMkLst>
            <pc:docMk/>
            <pc:sldMk cId="86489094" sldId="488"/>
            <ac:spMk id="2" creationId="{7F369755-687C-D3D9-2D00-08B9599ED756}"/>
          </ac:spMkLst>
        </pc:spChg>
        <pc:spChg chg="mod">
          <ac:chgData name="Eugene Guribye" userId="8183a87c-145d-4e81-b002-864d5cd8fe36" providerId="ADAL" clId="{C04FA299-756B-4A49-B5FE-EBA6826C1CB3}" dt="2023-10-09T11:03:42.220" v="2449" actId="113"/>
          <ac:spMkLst>
            <pc:docMk/>
            <pc:sldMk cId="86489094" sldId="488"/>
            <ac:spMk id="3" creationId="{0D77263A-CD1C-7AC7-E275-65DD03680258}"/>
          </ac:spMkLst>
        </pc:spChg>
      </pc:sldChg>
      <pc:sldChg chg="addSp delSp modSp new del mod ord setBg">
        <pc:chgData name="Eugene Guribye" userId="8183a87c-145d-4e81-b002-864d5cd8fe36" providerId="ADAL" clId="{C04FA299-756B-4A49-B5FE-EBA6826C1CB3}" dt="2023-10-09T13:02:12.203" v="4741" actId="47"/>
        <pc:sldMkLst>
          <pc:docMk/>
          <pc:sldMk cId="1003768879" sldId="489"/>
        </pc:sldMkLst>
        <pc:spChg chg="mo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2" creationId="{153E1172-5CE6-9066-0A1D-CBE36D38542C}"/>
          </ac:spMkLst>
        </pc:spChg>
        <pc:spChg chg="del mod ord">
          <ac:chgData name="Eugene Guribye" userId="8183a87c-145d-4e81-b002-864d5cd8fe36" providerId="ADAL" clId="{C04FA299-756B-4A49-B5FE-EBA6826C1CB3}" dt="2023-10-09T12:59:48.196" v="4701" actId="478"/>
          <ac:spMkLst>
            <pc:docMk/>
            <pc:sldMk cId="1003768879" sldId="489"/>
            <ac:spMk id="3" creationId="{FDB5547E-B3EB-CDFD-2302-0D5009BE95DF}"/>
          </ac:spMkLst>
        </pc:spChg>
        <pc:spChg chg="del">
          <ac:chgData name="Eugene Guribye" userId="8183a87c-145d-4e81-b002-864d5cd8fe36" providerId="ADAL" clId="{C04FA299-756B-4A49-B5FE-EBA6826C1CB3}" dt="2023-10-09T11:08:28.318" v="2510" actId="478"/>
          <ac:spMkLst>
            <pc:docMk/>
            <pc:sldMk cId="1003768879" sldId="489"/>
            <ac:spMk id="4" creationId="{20732BF8-F449-230B-C99F-B3928A9A1726}"/>
          </ac:spMkLst>
        </pc:spChg>
        <pc:spChg chg="add del">
          <ac:chgData name="Eugene Guribye" userId="8183a87c-145d-4e81-b002-864d5cd8fe36" providerId="ADAL" clId="{C04FA299-756B-4A49-B5FE-EBA6826C1CB3}" dt="2023-10-09T12:58:16.379" v="4696" actId="26606"/>
          <ac:spMkLst>
            <pc:docMk/>
            <pc:sldMk cId="1003768879" sldId="489"/>
            <ac:spMk id="11" creationId="{4967F423-D21C-4F37-A0B7-750026A17163}"/>
          </ac:spMkLst>
        </pc:spChg>
        <pc:spChg chg="add del mod">
          <ac:chgData name="Eugene Guribye" userId="8183a87c-145d-4e81-b002-864d5cd8fe36" providerId="ADAL" clId="{C04FA299-756B-4A49-B5FE-EBA6826C1CB3}" dt="2023-10-09T12:59:57.501" v="4702" actId="478"/>
          <ac:spMkLst>
            <pc:docMk/>
            <pc:sldMk cId="1003768879" sldId="489"/>
            <ac:spMk id="13" creationId="{2172731F-6770-7C57-52AE-A966709DD8FD}"/>
          </ac:spMkLst>
        </pc:spChg>
        <pc:spChg chg="add del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16" creationId="{564F8226-C263-4D73-84E6-6774B7FEC00D}"/>
          </ac:spMkLst>
        </pc:spChg>
        <pc:spChg chg="add del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18" creationId="{3FC67B06-867A-4D0B-8E72-3D1CBBABF3DD}"/>
          </ac:spMkLst>
        </pc:spChg>
        <pc:spChg chg="add del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20" creationId="{742DA6F1-EE0D-4BF0-B5FE-BF303A6B8304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25" creationId="{1F225CE5-47CE-4137-A57A-A2ED33D3F4A2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27" creationId="{A4CDF532-7A31-4FEB-BF8E-5D20B1D82EC9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29" creationId="{9D9EF154-55CA-4470-86D7-4444FA7530E5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31" creationId="{92A16D93-C1C4-4950-8D6F-7E066D3EB2FC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38" creationId="{7125E43A-C9B1-41C6-B76B-525E88C9654B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40" creationId="{EE16ECDE-50D2-4D9F-A321-3943355F8B08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42" creationId="{275AEFC4-886D-456B-B5CF-38F0B225C69E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44" creationId="{B17D24DD-0EB2-4B41-8D60-8AFB5D3855CF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46" creationId="{D9CA872C-CEDF-40E3-A5A5-D42C43B103AB}"/>
          </ac:spMkLst>
        </pc:spChg>
        <pc:spChg chg="add">
          <ac:chgData name="Eugene Guribye" userId="8183a87c-145d-4e81-b002-864d5cd8fe36" providerId="ADAL" clId="{C04FA299-756B-4A49-B5FE-EBA6826C1CB3}" dt="2023-10-09T13:00:25.275" v="4703" actId="26606"/>
          <ac:spMkLst>
            <pc:docMk/>
            <pc:sldMk cId="1003768879" sldId="489"/>
            <ac:spMk id="48" creationId="{79996C08-BB1C-4807-B098-5D53B4B694C8}"/>
          </ac:spMkLst>
        </pc:spChg>
        <pc:grpChg chg="add">
          <ac:chgData name="Eugene Guribye" userId="8183a87c-145d-4e81-b002-864d5cd8fe36" providerId="ADAL" clId="{C04FA299-756B-4A49-B5FE-EBA6826C1CB3}" dt="2023-10-09T13:00:25.275" v="4703" actId="26606"/>
          <ac:grpSpMkLst>
            <pc:docMk/>
            <pc:sldMk cId="1003768879" sldId="489"/>
            <ac:grpSpMk id="33" creationId="{4EF3C1DF-62BB-40F4-A85E-95E115F82486}"/>
          </ac:grpSpMkLst>
        </pc:grpChg>
        <pc:picChg chg="add mod ord">
          <ac:chgData name="Eugene Guribye" userId="8183a87c-145d-4e81-b002-864d5cd8fe36" providerId="ADAL" clId="{C04FA299-756B-4A49-B5FE-EBA6826C1CB3}" dt="2023-10-09T13:00:25.275" v="4703" actId="26606"/>
          <ac:picMkLst>
            <pc:docMk/>
            <pc:sldMk cId="1003768879" sldId="489"/>
            <ac:picMk id="6" creationId="{20EC5C1C-B783-5924-29FC-0D0637BF7E05}"/>
          </ac:picMkLst>
        </pc:picChg>
        <pc:picChg chg="add mod ord">
          <ac:chgData name="Eugene Guribye" userId="8183a87c-145d-4e81-b002-864d5cd8fe36" providerId="ADAL" clId="{C04FA299-756B-4A49-B5FE-EBA6826C1CB3}" dt="2023-10-09T13:00:25.275" v="4703" actId="26606"/>
          <ac:picMkLst>
            <pc:docMk/>
            <pc:sldMk cId="1003768879" sldId="489"/>
            <ac:picMk id="8" creationId="{E6BD296C-8996-82B3-B478-4ECDA70D9485}"/>
          </ac:picMkLst>
        </pc:picChg>
        <pc:picChg chg="add mod">
          <ac:chgData name="Eugene Guribye" userId="8183a87c-145d-4e81-b002-864d5cd8fe36" providerId="ADAL" clId="{C04FA299-756B-4A49-B5FE-EBA6826C1CB3}" dt="2023-10-09T13:00:25.275" v="4703" actId="26606"/>
          <ac:picMkLst>
            <pc:docMk/>
            <pc:sldMk cId="1003768879" sldId="489"/>
            <ac:picMk id="10" creationId="{1AC4B571-F6BF-7FAC-1DAA-B6041AC2498D}"/>
          </ac:picMkLst>
        </pc:picChg>
      </pc:sldChg>
      <pc:sldChg chg="new del">
        <pc:chgData name="Eugene Guribye" userId="8183a87c-145d-4e81-b002-864d5cd8fe36" providerId="ADAL" clId="{C04FA299-756B-4A49-B5FE-EBA6826C1CB3}" dt="2023-10-09T11:05:13.525" v="2476" actId="47"/>
        <pc:sldMkLst>
          <pc:docMk/>
          <pc:sldMk cId="1894475749" sldId="490"/>
        </pc:sldMkLst>
      </pc:sldChg>
      <pc:sldChg chg="addSp delSp modSp new mod ord">
        <pc:chgData name="Eugene Guribye" userId="8183a87c-145d-4e81-b002-864d5cd8fe36" providerId="ADAL" clId="{C04FA299-756B-4A49-B5FE-EBA6826C1CB3}" dt="2023-10-09T12:19:03.681" v="3545" actId="20577"/>
        <pc:sldMkLst>
          <pc:docMk/>
          <pc:sldMk cId="1909890739" sldId="490"/>
        </pc:sldMkLst>
        <pc:spChg chg="mod">
          <ac:chgData name="Eugene Guribye" userId="8183a87c-145d-4e81-b002-864d5cd8fe36" providerId="ADAL" clId="{C04FA299-756B-4A49-B5FE-EBA6826C1CB3}" dt="2023-10-09T12:19:03.681" v="3545" actId="20577"/>
          <ac:spMkLst>
            <pc:docMk/>
            <pc:sldMk cId="1909890739" sldId="490"/>
            <ac:spMk id="2" creationId="{86616221-7A65-FE2A-5952-1A772C8436D2}"/>
          </ac:spMkLst>
        </pc:spChg>
        <pc:spChg chg="del">
          <ac:chgData name="Eugene Guribye" userId="8183a87c-145d-4e81-b002-864d5cd8fe36" providerId="ADAL" clId="{C04FA299-756B-4A49-B5FE-EBA6826C1CB3}" dt="2023-10-09T11:11:24.563" v="2668"/>
          <ac:spMkLst>
            <pc:docMk/>
            <pc:sldMk cId="1909890739" sldId="490"/>
            <ac:spMk id="3" creationId="{25619D02-BB91-105D-618E-B3B99BBC84E6}"/>
          </ac:spMkLst>
        </pc:spChg>
        <pc:spChg chg="del">
          <ac:chgData name="Eugene Guribye" userId="8183a87c-145d-4e81-b002-864d5cd8fe36" providerId="ADAL" clId="{C04FA299-756B-4A49-B5FE-EBA6826C1CB3}" dt="2023-10-09T11:11:40.349" v="2673" actId="478"/>
          <ac:spMkLst>
            <pc:docMk/>
            <pc:sldMk cId="1909890739" sldId="490"/>
            <ac:spMk id="4" creationId="{0ACD54B6-DA4D-7B70-4753-DEC1E2438AAE}"/>
          </ac:spMkLst>
        </pc:spChg>
        <pc:picChg chg="add mod">
          <ac:chgData name="Eugene Guribye" userId="8183a87c-145d-4e81-b002-864d5cd8fe36" providerId="ADAL" clId="{C04FA299-756B-4A49-B5FE-EBA6826C1CB3}" dt="2023-10-09T11:13:57.657" v="2701" actId="14100"/>
          <ac:picMkLst>
            <pc:docMk/>
            <pc:sldMk cId="1909890739" sldId="490"/>
            <ac:picMk id="5" creationId="{0A8508B9-96B3-758C-06AA-D04A4F1A073D}"/>
          </ac:picMkLst>
        </pc:picChg>
      </pc:sldChg>
      <pc:sldChg chg="new del">
        <pc:chgData name="Eugene Guribye" userId="8183a87c-145d-4e81-b002-864d5cd8fe36" providerId="ADAL" clId="{C04FA299-756B-4A49-B5FE-EBA6826C1CB3}" dt="2023-10-09T11:10:35.711" v="2662" actId="680"/>
        <pc:sldMkLst>
          <pc:docMk/>
          <pc:sldMk cId="2603287581" sldId="491"/>
        </pc:sldMkLst>
      </pc:sldChg>
      <pc:sldChg chg="modSp add mod ord">
        <pc:chgData name="Eugene Guribye" userId="8183a87c-145d-4e81-b002-864d5cd8fe36" providerId="ADAL" clId="{C04FA299-756B-4A49-B5FE-EBA6826C1CB3}" dt="2023-10-09T12:44:51.378" v="4058" actId="14100"/>
        <pc:sldMkLst>
          <pc:docMk/>
          <pc:sldMk cId="4294304898" sldId="491"/>
        </pc:sldMkLst>
        <pc:spChg chg="mod">
          <ac:chgData name="Eugene Guribye" userId="8183a87c-145d-4e81-b002-864d5cd8fe36" providerId="ADAL" clId="{C04FA299-756B-4A49-B5FE-EBA6826C1CB3}" dt="2023-10-09T11:19:44.905" v="2813" actId="20577"/>
          <ac:spMkLst>
            <pc:docMk/>
            <pc:sldMk cId="4294304898" sldId="491"/>
            <ac:spMk id="2" creationId="{E50AC104-550A-4EC6-B467-84203DD05827}"/>
          </ac:spMkLst>
        </pc:spChg>
        <pc:picChg chg="mod">
          <ac:chgData name="Eugene Guribye" userId="8183a87c-145d-4e81-b002-864d5cd8fe36" providerId="ADAL" clId="{C04FA299-756B-4A49-B5FE-EBA6826C1CB3}" dt="2023-10-09T12:44:51.378" v="4058" actId="14100"/>
          <ac:picMkLst>
            <pc:docMk/>
            <pc:sldMk cId="4294304898" sldId="491"/>
            <ac:picMk id="5" creationId="{46B76FB6-E98D-4767-9EB4-7327110FBEA3}"/>
          </ac:picMkLst>
        </pc:picChg>
      </pc:sldChg>
      <pc:sldChg chg="modSp new mod">
        <pc:chgData name="Eugene Guribye" userId="8183a87c-145d-4e81-b002-864d5cd8fe36" providerId="ADAL" clId="{C04FA299-756B-4A49-B5FE-EBA6826C1CB3}" dt="2023-10-09T12:54:19.142" v="4663" actId="20577"/>
        <pc:sldMkLst>
          <pc:docMk/>
          <pc:sldMk cId="360162818" sldId="492"/>
        </pc:sldMkLst>
        <pc:spChg chg="mod">
          <ac:chgData name="Eugene Guribye" userId="8183a87c-145d-4e81-b002-864d5cd8fe36" providerId="ADAL" clId="{C04FA299-756B-4A49-B5FE-EBA6826C1CB3}" dt="2023-10-09T11:59:02.709" v="2978" actId="20577"/>
          <ac:spMkLst>
            <pc:docMk/>
            <pc:sldMk cId="360162818" sldId="492"/>
            <ac:spMk id="2" creationId="{ED49FA8A-70E7-9E7C-F834-1A90C1A09ADE}"/>
          </ac:spMkLst>
        </pc:spChg>
        <pc:spChg chg="mod">
          <ac:chgData name="Eugene Guribye" userId="8183a87c-145d-4e81-b002-864d5cd8fe36" providerId="ADAL" clId="{C04FA299-756B-4A49-B5FE-EBA6826C1CB3}" dt="2023-10-09T12:54:19.142" v="4663" actId="20577"/>
          <ac:spMkLst>
            <pc:docMk/>
            <pc:sldMk cId="360162818" sldId="492"/>
            <ac:spMk id="3" creationId="{B2FEC499-40E2-DB56-0D66-596A71D17F6E}"/>
          </ac:spMkLst>
        </pc:spChg>
      </pc:sldChg>
      <pc:sldChg chg="new del">
        <pc:chgData name="Eugene Guribye" userId="8183a87c-145d-4e81-b002-864d5cd8fe36" providerId="ADAL" clId="{C04FA299-756B-4A49-B5FE-EBA6826C1CB3}" dt="2023-10-09T12:18:33.304" v="3539" actId="47"/>
        <pc:sldMkLst>
          <pc:docMk/>
          <pc:sldMk cId="3151946579" sldId="493"/>
        </pc:sldMkLst>
      </pc:sldChg>
      <pc:sldChg chg="delSp modSp new mod">
        <pc:chgData name="Eugene Guribye" userId="8183a87c-145d-4e81-b002-864d5cd8fe36" providerId="ADAL" clId="{C04FA299-756B-4A49-B5FE-EBA6826C1CB3}" dt="2023-10-09T12:16:12.961" v="3520" actId="20577"/>
        <pc:sldMkLst>
          <pc:docMk/>
          <pc:sldMk cId="2811261382" sldId="494"/>
        </pc:sldMkLst>
        <pc:spChg chg="mod">
          <ac:chgData name="Eugene Guribye" userId="8183a87c-145d-4e81-b002-864d5cd8fe36" providerId="ADAL" clId="{C04FA299-756B-4A49-B5FE-EBA6826C1CB3}" dt="2023-10-09T12:05:24.839" v="3323" actId="20577"/>
          <ac:spMkLst>
            <pc:docMk/>
            <pc:sldMk cId="2811261382" sldId="494"/>
            <ac:spMk id="2" creationId="{FC37C45B-795C-917F-0C43-4DEE2BA5EB4C}"/>
          </ac:spMkLst>
        </pc:spChg>
        <pc:spChg chg="mod">
          <ac:chgData name="Eugene Guribye" userId="8183a87c-145d-4e81-b002-864d5cd8fe36" providerId="ADAL" clId="{C04FA299-756B-4A49-B5FE-EBA6826C1CB3}" dt="2023-10-09T12:16:12.961" v="3520" actId="20577"/>
          <ac:spMkLst>
            <pc:docMk/>
            <pc:sldMk cId="2811261382" sldId="494"/>
            <ac:spMk id="3" creationId="{0D0912A1-F9A4-5C61-2544-3782A6DB51D2}"/>
          </ac:spMkLst>
        </pc:spChg>
        <pc:spChg chg="del">
          <ac:chgData name="Eugene Guribye" userId="8183a87c-145d-4e81-b002-864d5cd8fe36" providerId="ADAL" clId="{C04FA299-756B-4A49-B5FE-EBA6826C1CB3}" dt="2023-10-09T12:05:07.683" v="3276" actId="478"/>
          <ac:spMkLst>
            <pc:docMk/>
            <pc:sldMk cId="2811261382" sldId="494"/>
            <ac:spMk id="4" creationId="{D60EA509-2065-B91D-9D23-1000596A372D}"/>
          </ac:spMkLst>
        </pc:spChg>
      </pc:sldChg>
      <pc:sldChg chg="addSp delSp modSp new mod">
        <pc:chgData name="Eugene Guribye" userId="8183a87c-145d-4e81-b002-864d5cd8fe36" providerId="ADAL" clId="{C04FA299-756B-4A49-B5FE-EBA6826C1CB3}" dt="2023-10-09T12:23:17.043" v="3627" actId="1076"/>
        <pc:sldMkLst>
          <pc:docMk/>
          <pc:sldMk cId="3427608322" sldId="495"/>
        </pc:sldMkLst>
        <pc:spChg chg="mod">
          <ac:chgData name="Eugene Guribye" userId="8183a87c-145d-4e81-b002-864d5cd8fe36" providerId="ADAL" clId="{C04FA299-756B-4A49-B5FE-EBA6826C1CB3}" dt="2023-10-09T12:21:52.600" v="3608" actId="20577"/>
          <ac:spMkLst>
            <pc:docMk/>
            <pc:sldMk cId="3427608322" sldId="495"/>
            <ac:spMk id="2" creationId="{F36A2489-F41C-59B9-FDBE-847ADF2EFC74}"/>
          </ac:spMkLst>
        </pc:spChg>
        <pc:spChg chg="mod">
          <ac:chgData name="Eugene Guribye" userId="8183a87c-145d-4e81-b002-864d5cd8fe36" providerId="ADAL" clId="{C04FA299-756B-4A49-B5FE-EBA6826C1CB3}" dt="2023-10-09T12:23:11.967" v="3626" actId="14100"/>
          <ac:spMkLst>
            <pc:docMk/>
            <pc:sldMk cId="3427608322" sldId="495"/>
            <ac:spMk id="3" creationId="{97437760-F0A4-E148-F8A8-7FC438B7F410}"/>
          </ac:spMkLst>
        </pc:spChg>
        <pc:spChg chg="del mod">
          <ac:chgData name="Eugene Guribye" userId="8183a87c-145d-4e81-b002-864d5cd8fe36" providerId="ADAL" clId="{C04FA299-756B-4A49-B5FE-EBA6826C1CB3}" dt="2023-10-09T12:22:45.243" v="3619"/>
          <ac:spMkLst>
            <pc:docMk/>
            <pc:sldMk cId="3427608322" sldId="495"/>
            <ac:spMk id="4" creationId="{B837C33C-0C65-02B9-15EE-B9BA133AA431}"/>
          </ac:spMkLst>
        </pc:spChg>
        <pc:picChg chg="add mod">
          <ac:chgData name="Eugene Guribye" userId="8183a87c-145d-4e81-b002-864d5cd8fe36" providerId="ADAL" clId="{C04FA299-756B-4A49-B5FE-EBA6826C1CB3}" dt="2023-10-09T12:23:17.043" v="3627" actId="1076"/>
          <ac:picMkLst>
            <pc:docMk/>
            <pc:sldMk cId="3427608322" sldId="495"/>
            <ac:picMk id="6" creationId="{8C0D44EF-A5ED-FA77-8F7F-37C8C12B3470}"/>
          </ac:picMkLst>
        </pc:picChg>
      </pc:sldChg>
      <pc:sldChg chg="addSp delSp modSp new mod setBg">
        <pc:chgData name="Eugene Guribye" userId="8183a87c-145d-4e81-b002-864d5cd8fe36" providerId="ADAL" clId="{C04FA299-756B-4A49-B5FE-EBA6826C1CB3}" dt="2023-10-09T12:42:23.373" v="4047" actId="1076"/>
        <pc:sldMkLst>
          <pc:docMk/>
          <pc:sldMk cId="1818280176" sldId="496"/>
        </pc:sldMkLst>
        <pc:spChg chg="mod">
          <ac:chgData name="Eugene Guribye" userId="8183a87c-145d-4e81-b002-864d5cd8fe36" providerId="ADAL" clId="{C04FA299-756B-4A49-B5FE-EBA6826C1CB3}" dt="2023-10-09T12:31:24.536" v="3712" actId="26606"/>
          <ac:spMkLst>
            <pc:docMk/>
            <pc:sldMk cId="1818280176" sldId="496"/>
            <ac:spMk id="2" creationId="{A6778026-E7E6-FB26-34A6-DC40B33F82E8}"/>
          </ac:spMkLst>
        </pc:spChg>
        <pc:spChg chg="del">
          <ac:chgData name="Eugene Guribye" userId="8183a87c-145d-4e81-b002-864d5cd8fe36" providerId="ADAL" clId="{C04FA299-756B-4A49-B5FE-EBA6826C1CB3}" dt="2023-10-09T12:31:16.099" v="3707"/>
          <ac:spMkLst>
            <pc:docMk/>
            <pc:sldMk cId="1818280176" sldId="496"/>
            <ac:spMk id="3" creationId="{6AAE74D7-1428-C51A-9E95-AFE7EB2524E5}"/>
          </ac:spMkLst>
        </pc:spChg>
        <pc:spChg chg="del mod">
          <ac:chgData name="Eugene Guribye" userId="8183a87c-145d-4e81-b002-864d5cd8fe36" providerId="ADAL" clId="{C04FA299-756B-4A49-B5FE-EBA6826C1CB3}" dt="2023-10-09T12:41:18.419" v="4038" actId="478"/>
          <ac:spMkLst>
            <pc:docMk/>
            <pc:sldMk cId="1818280176" sldId="496"/>
            <ac:spMk id="4" creationId="{00660C2F-E793-CE29-5BB8-6164FAB7EBB1}"/>
          </ac:spMkLst>
        </pc:spChg>
        <pc:spChg chg="add del mod">
          <ac:chgData name="Eugene Guribye" userId="8183a87c-145d-4e81-b002-864d5cd8fe36" providerId="ADAL" clId="{C04FA299-756B-4A49-B5FE-EBA6826C1CB3}" dt="2023-10-09T12:42:20.097" v="4046" actId="478"/>
          <ac:spMkLst>
            <pc:docMk/>
            <pc:sldMk cId="1818280176" sldId="496"/>
            <ac:spMk id="10" creationId="{A1652A14-1B37-72E2-80A7-F6D23FF01558}"/>
          </ac:spMkLst>
        </pc:spChg>
        <pc:spChg chg="add del">
          <ac:chgData name="Eugene Guribye" userId="8183a87c-145d-4e81-b002-864d5cd8fe36" providerId="ADAL" clId="{C04FA299-756B-4A49-B5FE-EBA6826C1CB3}" dt="2023-10-09T12:31:24.527" v="3711" actId="26606"/>
          <ac:spMkLst>
            <pc:docMk/>
            <pc:sldMk cId="1818280176" sldId="496"/>
            <ac:spMk id="11" creationId="{4999FE9C-D8F9-4F9B-B95B-608C3EF6B209}"/>
          </ac:spMkLst>
        </pc:spChg>
        <pc:spChg chg="add del">
          <ac:chgData name="Eugene Guribye" userId="8183a87c-145d-4e81-b002-864d5cd8fe36" providerId="ADAL" clId="{C04FA299-756B-4A49-B5FE-EBA6826C1CB3}" dt="2023-10-09T12:31:24.527" v="3711" actId="26606"/>
          <ac:spMkLst>
            <pc:docMk/>
            <pc:sldMk cId="1818280176" sldId="496"/>
            <ac:spMk id="13" creationId="{CD000060-D06D-4A48-BD8E-978966CCA797}"/>
          </ac:spMkLst>
        </pc:spChg>
        <pc:spChg chg="add del">
          <ac:chgData name="Eugene Guribye" userId="8183a87c-145d-4e81-b002-864d5cd8fe36" providerId="ADAL" clId="{C04FA299-756B-4A49-B5FE-EBA6826C1CB3}" dt="2023-10-09T12:31:24.527" v="3711" actId="26606"/>
          <ac:spMkLst>
            <pc:docMk/>
            <pc:sldMk cId="1818280176" sldId="496"/>
            <ac:spMk id="15" creationId="{DE4E5113-B3D0-40F8-9F39-B2C2BF92AE31}"/>
          </ac:spMkLst>
        </pc:spChg>
        <pc:spChg chg="add">
          <ac:chgData name="Eugene Guribye" userId="8183a87c-145d-4e81-b002-864d5cd8fe36" providerId="ADAL" clId="{C04FA299-756B-4A49-B5FE-EBA6826C1CB3}" dt="2023-10-09T12:31:24.536" v="3712" actId="26606"/>
          <ac:spMkLst>
            <pc:docMk/>
            <pc:sldMk cId="1818280176" sldId="496"/>
            <ac:spMk id="17" creationId="{4967F423-D21C-4F37-A0B7-750026A17163}"/>
          </ac:spMkLst>
        </pc:spChg>
        <pc:picChg chg="add del mod">
          <ac:chgData name="Eugene Guribye" userId="8183a87c-145d-4e81-b002-864d5cd8fe36" providerId="ADAL" clId="{C04FA299-756B-4A49-B5FE-EBA6826C1CB3}" dt="2023-10-09T12:41:48.466" v="4042" actId="478"/>
          <ac:picMkLst>
            <pc:docMk/>
            <pc:sldMk cId="1818280176" sldId="496"/>
            <ac:picMk id="6" creationId="{FAEEBC83-112C-C026-98F5-F61D010B3258}"/>
          </ac:picMkLst>
        </pc:picChg>
        <pc:picChg chg="add mod">
          <ac:chgData name="Eugene Guribye" userId="8183a87c-145d-4e81-b002-864d5cd8fe36" providerId="ADAL" clId="{C04FA299-756B-4A49-B5FE-EBA6826C1CB3}" dt="2023-10-09T12:42:23.373" v="4047" actId="1076"/>
          <ac:picMkLst>
            <pc:docMk/>
            <pc:sldMk cId="1818280176" sldId="496"/>
            <ac:picMk id="8" creationId="{9632F6AA-3538-C938-2F83-9095E406A07B}"/>
          </ac:picMkLst>
        </pc:picChg>
      </pc:sldChg>
      <pc:sldChg chg="addSp delSp modSp new mod">
        <pc:chgData name="Eugene Guribye" userId="8183a87c-145d-4e81-b002-864d5cd8fe36" providerId="ADAL" clId="{C04FA299-756B-4A49-B5FE-EBA6826C1CB3}" dt="2023-10-09T12:29:14.134" v="3702" actId="14100"/>
        <pc:sldMkLst>
          <pc:docMk/>
          <pc:sldMk cId="1502260365" sldId="497"/>
        </pc:sldMkLst>
        <pc:spChg chg="del">
          <ac:chgData name="Eugene Guribye" userId="8183a87c-145d-4e81-b002-864d5cd8fe36" providerId="ADAL" clId="{C04FA299-756B-4A49-B5FE-EBA6826C1CB3}" dt="2023-10-09T12:27:18.602" v="3688" actId="22"/>
          <ac:spMkLst>
            <pc:docMk/>
            <pc:sldMk cId="1502260365" sldId="497"/>
            <ac:spMk id="3" creationId="{27D368D7-3755-0B07-373A-B8AC1FA23AE3}"/>
          </ac:spMkLst>
        </pc:spChg>
        <pc:picChg chg="add mod ord modCrop">
          <ac:chgData name="Eugene Guribye" userId="8183a87c-145d-4e81-b002-864d5cd8fe36" providerId="ADAL" clId="{C04FA299-756B-4A49-B5FE-EBA6826C1CB3}" dt="2023-10-09T12:28:51.066" v="3697" actId="1076"/>
          <ac:picMkLst>
            <pc:docMk/>
            <pc:sldMk cId="1502260365" sldId="497"/>
            <ac:picMk id="5" creationId="{89659BFD-9877-5FC2-C886-13238C530B9D}"/>
          </ac:picMkLst>
        </pc:picChg>
        <pc:picChg chg="add mod modCrop">
          <ac:chgData name="Eugene Guribye" userId="8183a87c-145d-4e81-b002-864d5cd8fe36" providerId="ADAL" clId="{C04FA299-756B-4A49-B5FE-EBA6826C1CB3}" dt="2023-10-09T12:29:14.134" v="3702" actId="14100"/>
          <ac:picMkLst>
            <pc:docMk/>
            <pc:sldMk cId="1502260365" sldId="497"/>
            <ac:picMk id="7" creationId="{1C46E1A0-2430-7BA9-2CB1-FEC9EF236AC7}"/>
          </ac:picMkLst>
        </pc:picChg>
      </pc:sldChg>
      <pc:sldChg chg="addSp delSp modSp new mod setBg">
        <pc:chgData name="Eugene Guribye" userId="8183a87c-145d-4e81-b002-864d5cd8fe36" providerId="ADAL" clId="{C04FA299-756B-4A49-B5FE-EBA6826C1CB3}" dt="2023-10-09T12:39:55.532" v="4013"/>
        <pc:sldMkLst>
          <pc:docMk/>
          <pc:sldMk cId="2955803416" sldId="498"/>
        </pc:sldMkLst>
        <pc:spChg chg="mod">
          <ac:chgData name="Eugene Guribye" userId="8183a87c-145d-4e81-b002-864d5cd8fe36" providerId="ADAL" clId="{C04FA299-756B-4A49-B5FE-EBA6826C1CB3}" dt="2023-10-09T12:39:04.511" v="4010" actId="20577"/>
          <ac:spMkLst>
            <pc:docMk/>
            <pc:sldMk cId="2955803416" sldId="498"/>
            <ac:spMk id="2" creationId="{66CC8F1D-7D08-B6C7-460D-C17DAC90FB37}"/>
          </ac:spMkLst>
        </pc:spChg>
        <pc:spChg chg="del">
          <ac:chgData name="Eugene Guribye" userId="8183a87c-145d-4e81-b002-864d5cd8fe36" providerId="ADAL" clId="{C04FA299-756B-4A49-B5FE-EBA6826C1CB3}" dt="2023-10-09T12:32:54.822" v="3734"/>
          <ac:spMkLst>
            <pc:docMk/>
            <pc:sldMk cId="2955803416" sldId="498"/>
            <ac:spMk id="3" creationId="{B1A7AA98-014A-C07C-6CCC-4578E5CBE944}"/>
          </ac:spMkLst>
        </pc:spChg>
        <pc:spChg chg="del">
          <ac:chgData name="Eugene Guribye" userId="8183a87c-145d-4e81-b002-864d5cd8fe36" providerId="ADAL" clId="{C04FA299-756B-4A49-B5FE-EBA6826C1CB3}" dt="2023-10-09T12:33:06.885" v="3739" actId="478"/>
          <ac:spMkLst>
            <pc:docMk/>
            <pc:sldMk cId="2955803416" sldId="498"/>
            <ac:spMk id="4" creationId="{5AB9CD4A-3668-D157-29C3-BA2D63EEE3D4}"/>
          </ac:spMkLst>
        </pc:spChg>
        <pc:spChg chg="add mod">
          <ac:chgData name="Eugene Guribye" userId="8183a87c-145d-4e81-b002-864d5cd8fe36" providerId="ADAL" clId="{C04FA299-756B-4A49-B5FE-EBA6826C1CB3}" dt="2023-10-09T12:38:43.043" v="4006" actId="313"/>
          <ac:spMkLst>
            <pc:docMk/>
            <pc:sldMk cId="2955803416" sldId="498"/>
            <ac:spMk id="10" creationId="{1E4D8751-9111-ACD9-4067-1BB8CD471AE5}"/>
          </ac:spMkLst>
        </pc:spChg>
        <pc:spChg chg="add">
          <ac:chgData name="Eugene Guribye" userId="8183a87c-145d-4e81-b002-864d5cd8fe36" providerId="ADAL" clId="{C04FA299-756B-4A49-B5FE-EBA6826C1CB3}" dt="2023-10-09T12:36:50.471" v="3742" actId="26606"/>
          <ac:spMkLst>
            <pc:docMk/>
            <pc:sldMk cId="2955803416" sldId="498"/>
            <ac:spMk id="13" creationId="{4967F423-D21C-4F37-A0B7-750026A17163}"/>
          </ac:spMkLst>
        </pc:spChg>
        <pc:picChg chg="add mod">
          <ac:chgData name="Eugene Guribye" userId="8183a87c-145d-4e81-b002-864d5cd8fe36" providerId="ADAL" clId="{C04FA299-756B-4A49-B5FE-EBA6826C1CB3}" dt="2023-10-09T12:36:50.471" v="3742" actId="26606"/>
          <ac:picMkLst>
            <pc:docMk/>
            <pc:sldMk cId="2955803416" sldId="498"/>
            <ac:picMk id="6" creationId="{230A0C0F-BD99-BD59-5990-8CBDF89DF96A}"/>
          </ac:picMkLst>
        </pc:picChg>
        <pc:picChg chg="add del mod">
          <ac:chgData name="Eugene Guribye" userId="8183a87c-145d-4e81-b002-864d5cd8fe36" providerId="ADAL" clId="{C04FA299-756B-4A49-B5FE-EBA6826C1CB3}" dt="2023-10-09T12:39:55.532" v="4013"/>
          <ac:picMkLst>
            <pc:docMk/>
            <pc:sldMk cId="2955803416" sldId="498"/>
            <ac:picMk id="7" creationId="{14999BF9-B356-CACF-0A73-EA064B780229}"/>
          </ac:picMkLst>
        </pc:picChg>
      </pc:sldChg>
      <pc:sldChg chg="new del">
        <pc:chgData name="Eugene Guribye" userId="8183a87c-145d-4e81-b002-864d5cd8fe36" providerId="ADAL" clId="{C04FA299-756B-4A49-B5FE-EBA6826C1CB3}" dt="2023-10-09T12:28:45.736" v="3696" actId="680"/>
        <pc:sldMkLst>
          <pc:docMk/>
          <pc:sldMk cId="3411418990" sldId="498"/>
        </pc:sldMkLst>
      </pc:sldChg>
      <pc:sldChg chg="addSp delSp modSp new mod">
        <pc:chgData name="Eugene Guribye" userId="8183a87c-145d-4e81-b002-864d5cd8fe36" providerId="ADAL" clId="{C04FA299-756B-4A49-B5FE-EBA6826C1CB3}" dt="2023-10-09T12:40:31.750" v="4037" actId="14100"/>
        <pc:sldMkLst>
          <pc:docMk/>
          <pc:sldMk cId="1251829171" sldId="499"/>
        </pc:sldMkLst>
        <pc:spChg chg="mod">
          <ac:chgData name="Eugene Guribye" userId="8183a87c-145d-4e81-b002-864d5cd8fe36" providerId="ADAL" clId="{C04FA299-756B-4A49-B5FE-EBA6826C1CB3}" dt="2023-10-09T12:40:05.069" v="4032" actId="20577"/>
          <ac:spMkLst>
            <pc:docMk/>
            <pc:sldMk cId="1251829171" sldId="499"/>
            <ac:spMk id="2" creationId="{61DDD678-4679-19E8-E237-915D13496DE4}"/>
          </ac:spMkLst>
        </pc:spChg>
        <pc:spChg chg="del">
          <ac:chgData name="Eugene Guribye" userId="8183a87c-145d-4e81-b002-864d5cd8fe36" providerId="ADAL" clId="{C04FA299-756B-4A49-B5FE-EBA6826C1CB3}" dt="2023-10-09T12:39:58.759" v="4014"/>
          <ac:spMkLst>
            <pc:docMk/>
            <pc:sldMk cId="1251829171" sldId="499"/>
            <ac:spMk id="3" creationId="{381B9F5A-F9F8-AD3E-CAA2-51DCE8452579}"/>
          </ac:spMkLst>
        </pc:spChg>
        <pc:spChg chg="del">
          <ac:chgData name="Eugene Guribye" userId="8183a87c-145d-4e81-b002-864d5cd8fe36" providerId="ADAL" clId="{C04FA299-756B-4A49-B5FE-EBA6826C1CB3}" dt="2023-10-09T12:40:11.657" v="4033" actId="478"/>
          <ac:spMkLst>
            <pc:docMk/>
            <pc:sldMk cId="1251829171" sldId="499"/>
            <ac:spMk id="4" creationId="{BA7F71A1-0831-5B8A-AF1C-456DC6BDCA1A}"/>
          </ac:spMkLst>
        </pc:spChg>
        <pc:picChg chg="add mod">
          <ac:chgData name="Eugene Guribye" userId="8183a87c-145d-4e81-b002-864d5cd8fe36" providerId="ADAL" clId="{C04FA299-756B-4A49-B5FE-EBA6826C1CB3}" dt="2023-10-09T12:40:31.750" v="4037" actId="14100"/>
          <ac:picMkLst>
            <pc:docMk/>
            <pc:sldMk cId="1251829171" sldId="499"/>
            <ac:picMk id="5" creationId="{7AC415AE-1AB8-8508-6609-AFC66F33B6D0}"/>
          </ac:picMkLst>
        </pc:picChg>
      </pc:sldChg>
      <pc:sldChg chg="add del">
        <pc:chgData name="Eugene Guribye" userId="8183a87c-145d-4e81-b002-864d5cd8fe36" providerId="ADAL" clId="{C04FA299-756B-4A49-B5FE-EBA6826C1CB3}" dt="2023-10-09T12:49:31.350" v="4305" actId="47"/>
        <pc:sldMkLst>
          <pc:docMk/>
          <pc:sldMk cId="493801500" sldId="500"/>
        </pc:sldMkLst>
      </pc:sldChg>
      <pc:sldChg chg="addSp delSp modSp new del mod">
        <pc:chgData name="Eugene Guribye" userId="8183a87c-145d-4e81-b002-864d5cd8fe36" providerId="ADAL" clId="{C04FA299-756B-4A49-B5FE-EBA6826C1CB3}" dt="2023-10-09T13:09:40.814" v="4872" actId="47"/>
        <pc:sldMkLst>
          <pc:docMk/>
          <pc:sldMk cId="784935610" sldId="501"/>
        </pc:sldMkLst>
        <pc:spChg chg="mod">
          <ac:chgData name="Eugene Guribye" userId="8183a87c-145d-4e81-b002-864d5cd8fe36" providerId="ADAL" clId="{C04FA299-756B-4A49-B5FE-EBA6826C1CB3}" dt="2023-10-09T12:47:55.774" v="4156" actId="20577"/>
          <ac:spMkLst>
            <pc:docMk/>
            <pc:sldMk cId="784935610" sldId="501"/>
            <ac:spMk id="2" creationId="{6E366599-8E01-7072-D6DB-5B13C16536B7}"/>
          </ac:spMkLst>
        </pc:spChg>
        <pc:spChg chg="del">
          <ac:chgData name="Eugene Guribye" userId="8183a87c-145d-4e81-b002-864d5cd8fe36" providerId="ADAL" clId="{C04FA299-756B-4A49-B5FE-EBA6826C1CB3}" dt="2023-10-09T12:47:23.115" v="4115"/>
          <ac:spMkLst>
            <pc:docMk/>
            <pc:sldMk cId="784935610" sldId="501"/>
            <ac:spMk id="3" creationId="{20DDE641-3C90-2CD3-8786-3A83B33168C0}"/>
          </ac:spMkLst>
        </pc:spChg>
        <pc:picChg chg="add mod">
          <ac:chgData name="Eugene Guribye" userId="8183a87c-145d-4e81-b002-864d5cd8fe36" providerId="ADAL" clId="{C04FA299-756B-4A49-B5FE-EBA6826C1CB3}" dt="2023-10-09T12:47:31.622" v="4117" actId="14100"/>
          <ac:picMkLst>
            <pc:docMk/>
            <pc:sldMk cId="784935610" sldId="501"/>
            <ac:picMk id="4" creationId="{CCB15209-DBD6-8F91-903E-219B8F970B55}"/>
          </ac:picMkLst>
        </pc:picChg>
      </pc:sldChg>
      <pc:sldChg chg="addSp delSp modSp new del mod setBg">
        <pc:chgData name="Eugene Guribye" userId="8183a87c-145d-4e81-b002-864d5cd8fe36" providerId="ADAL" clId="{C04FA299-756B-4A49-B5FE-EBA6826C1CB3}" dt="2023-10-09T12:47:10.327" v="4093" actId="47"/>
        <pc:sldMkLst>
          <pc:docMk/>
          <pc:sldMk cId="2850043152" sldId="501"/>
        </pc:sldMkLst>
        <pc:spChg chg="mod">
          <ac:chgData name="Eugene Guribye" userId="8183a87c-145d-4e81-b002-864d5cd8fe36" providerId="ADAL" clId="{C04FA299-756B-4A49-B5FE-EBA6826C1CB3}" dt="2023-10-09T12:46:45.781" v="4090" actId="26606"/>
          <ac:spMkLst>
            <pc:docMk/>
            <pc:sldMk cId="2850043152" sldId="501"/>
            <ac:spMk id="2" creationId="{6609B636-6C8D-721B-F1DF-E4AC6F31C43A}"/>
          </ac:spMkLst>
        </pc:spChg>
        <pc:spChg chg="del">
          <ac:chgData name="Eugene Guribye" userId="8183a87c-145d-4e81-b002-864d5cd8fe36" providerId="ADAL" clId="{C04FA299-756B-4A49-B5FE-EBA6826C1CB3}" dt="2023-10-09T12:45:53.350" v="4087"/>
          <ac:spMkLst>
            <pc:docMk/>
            <pc:sldMk cId="2850043152" sldId="501"/>
            <ac:spMk id="3" creationId="{4CF37718-0E5E-71CC-C7CF-A9BA0260D42D}"/>
          </ac:spMkLst>
        </pc:spChg>
        <pc:spChg chg="add">
          <ac:chgData name="Eugene Guribye" userId="8183a87c-145d-4e81-b002-864d5cd8fe36" providerId="ADAL" clId="{C04FA299-756B-4A49-B5FE-EBA6826C1CB3}" dt="2023-10-09T12:46:45.781" v="4090" actId="26606"/>
          <ac:spMkLst>
            <pc:docMk/>
            <pc:sldMk cId="2850043152" sldId="501"/>
            <ac:spMk id="8" creationId="{CDD3F26E-B88E-8DBF-9034-7C324CA376B6}"/>
          </ac:spMkLst>
        </pc:spChg>
        <pc:spChg chg="add">
          <ac:chgData name="Eugene Guribye" userId="8183a87c-145d-4e81-b002-864d5cd8fe36" providerId="ADAL" clId="{C04FA299-756B-4A49-B5FE-EBA6826C1CB3}" dt="2023-10-09T12:46:45.781" v="4090" actId="26606"/>
          <ac:spMkLst>
            <pc:docMk/>
            <pc:sldMk cId="2850043152" sldId="501"/>
            <ac:spMk id="11" creationId="{CD000060-D06D-4A48-BD8E-978966CCA797}"/>
          </ac:spMkLst>
        </pc:spChg>
        <pc:spChg chg="add">
          <ac:chgData name="Eugene Guribye" userId="8183a87c-145d-4e81-b002-864d5cd8fe36" providerId="ADAL" clId="{C04FA299-756B-4A49-B5FE-EBA6826C1CB3}" dt="2023-10-09T12:46:45.781" v="4090" actId="26606"/>
          <ac:spMkLst>
            <pc:docMk/>
            <pc:sldMk cId="2850043152" sldId="501"/>
            <ac:spMk id="13" creationId="{DE4E5113-B3D0-40F8-9F39-B2C2BF92AE31}"/>
          </ac:spMkLst>
        </pc:spChg>
        <pc:picChg chg="add mod">
          <ac:chgData name="Eugene Guribye" userId="8183a87c-145d-4e81-b002-864d5cd8fe36" providerId="ADAL" clId="{C04FA299-756B-4A49-B5FE-EBA6826C1CB3}" dt="2023-10-09T12:47:04.872" v="4092" actId="14100"/>
          <ac:picMkLst>
            <pc:docMk/>
            <pc:sldMk cId="2850043152" sldId="501"/>
            <ac:picMk id="4" creationId="{6E496E4C-3277-C547-7F19-5A0C57BD51E1}"/>
          </ac:picMkLst>
        </pc:picChg>
      </pc:sldChg>
      <pc:sldChg chg="modSp new mod">
        <pc:chgData name="Eugene Guribye" userId="8183a87c-145d-4e81-b002-864d5cd8fe36" providerId="ADAL" clId="{C04FA299-756B-4A49-B5FE-EBA6826C1CB3}" dt="2023-10-09T12:50:35.842" v="4318" actId="20577"/>
        <pc:sldMkLst>
          <pc:docMk/>
          <pc:sldMk cId="2631942130" sldId="502"/>
        </pc:sldMkLst>
        <pc:spChg chg="mod">
          <ac:chgData name="Eugene Guribye" userId="8183a87c-145d-4e81-b002-864d5cd8fe36" providerId="ADAL" clId="{C04FA299-756B-4A49-B5FE-EBA6826C1CB3}" dt="2023-10-09T12:47:51.277" v="4147" actId="20577"/>
          <ac:spMkLst>
            <pc:docMk/>
            <pc:sldMk cId="2631942130" sldId="502"/>
            <ac:spMk id="2" creationId="{9D2A0973-15D5-DA35-4351-BEBD52B1A474}"/>
          </ac:spMkLst>
        </pc:spChg>
        <pc:spChg chg="mod">
          <ac:chgData name="Eugene Guribye" userId="8183a87c-145d-4e81-b002-864d5cd8fe36" providerId="ADAL" clId="{C04FA299-756B-4A49-B5FE-EBA6826C1CB3}" dt="2023-10-09T12:50:35.842" v="4318" actId="20577"/>
          <ac:spMkLst>
            <pc:docMk/>
            <pc:sldMk cId="2631942130" sldId="502"/>
            <ac:spMk id="3" creationId="{6DADAFC8-D3EE-8110-711E-250385273D31}"/>
          </ac:spMkLst>
        </pc:spChg>
      </pc:sldChg>
      <pc:sldChg chg="addSp delSp modSp new mod">
        <pc:chgData name="Eugene Guribye" userId="8183a87c-145d-4e81-b002-864d5cd8fe36" providerId="ADAL" clId="{C04FA299-756B-4A49-B5FE-EBA6826C1CB3}" dt="2023-10-09T13:02:06.309" v="4740" actId="1076"/>
        <pc:sldMkLst>
          <pc:docMk/>
          <pc:sldMk cId="1200358592" sldId="503"/>
        </pc:sldMkLst>
        <pc:spChg chg="mod">
          <ac:chgData name="Eugene Guribye" userId="8183a87c-145d-4e81-b002-864d5cd8fe36" providerId="ADAL" clId="{C04FA299-756B-4A49-B5FE-EBA6826C1CB3}" dt="2023-10-09T13:00:59.046" v="4718" actId="20577"/>
          <ac:spMkLst>
            <pc:docMk/>
            <pc:sldMk cId="1200358592" sldId="503"/>
            <ac:spMk id="2" creationId="{E0AAC78A-94DC-D749-3E26-240C0E88B0BA}"/>
          </ac:spMkLst>
        </pc:spChg>
        <pc:spChg chg="del">
          <ac:chgData name="Eugene Guribye" userId="8183a87c-145d-4e81-b002-864d5cd8fe36" providerId="ADAL" clId="{C04FA299-756B-4A49-B5FE-EBA6826C1CB3}" dt="2023-10-09T13:01:14.574" v="4721" actId="478"/>
          <ac:spMkLst>
            <pc:docMk/>
            <pc:sldMk cId="1200358592" sldId="503"/>
            <ac:spMk id="3" creationId="{442599EE-E62E-3C09-8FA4-B4CA10C49E27}"/>
          </ac:spMkLst>
        </pc:spChg>
        <pc:picChg chg="add mod">
          <ac:chgData name="Eugene Guribye" userId="8183a87c-145d-4e81-b002-864d5cd8fe36" providerId="ADAL" clId="{C04FA299-756B-4A49-B5FE-EBA6826C1CB3}" dt="2023-10-09T13:02:06.309" v="4740" actId="1076"/>
          <ac:picMkLst>
            <pc:docMk/>
            <pc:sldMk cId="1200358592" sldId="503"/>
            <ac:picMk id="4" creationId="{3614B7EB-4F5E-1BBF-F4A7-50C5D5C4E88E}"/>
          </ac:picMkLst>
        </pc:picChg>
        <pc:picChg chg="add mod">
          <ac:chgData name="Eugene Guribye" userId="8183a87c-145d-4e81-b002-864d5cd8fe36" providerId="ADAL" clId="{C04FA299-756B-4A49-B5FE-EBA6826C1CB3}" dt="2023-10-09T13:02:03.679" v="4739" actId="1076"/>
          <ac:picMkLst>
            <pc:docMk/>
            <pc:sldMk cId="1200358592" sldId="503"/>
            <ac:picMk id="5" creationId="{48E1E4FD-E74C-DAFE-E239-FEBE9FD33B15}"/>
          </ac:picMkLst>
        </pc:picChg>
        <pc:picChg chg="add mod">
          <ac:chgData name="Eugene Guribye" userId="8183a87c-145d-4e81-b002-864d5cd8fe36" providerId="ADAL" clId="{C04FA299-756B-4A49-B5FE-EBA6826C1CB3}" dt="2023-10-09T13:02:01.244" v="4738" actId="1076"/>
          <ac:picMkLst>
            <pc:docMk/>
            <pc:sldMk cId="1200358592" sldId="503"/>
            <ac:picMk id="6" creationId="{71AC3C98-9806-EBDE-366D-B83836448B2E}"/>
          </ac:picMkLst>
        </pc:picChg>
      </pc:sldChg>
      <pc:sldChg chg="addSp modSp add mod">
        <pc:chgData name="Eugene Guribye" userId="8183a87c-145d-4e81-b002-864d5cd8fe36" providerId="ADAL" clId="{C04FA299-756B-4A49-B5FE-EBA6826C1CB3}" dt="2023-10-09T13:21:11.569" v="5147" actId="1076"/>
        <pc:sldMkLst>
          <pc:docMk/>
          <pc:sldMk cId="4037678751" sldId="504"/>
        </pc:sldMkLst>
        <pc:spChg chg="mod">
          <ac:chgData name="Eugene Guribye" userId="8183a87c-145d-4e81-b002-864d5cd8fe36" providerId="ADAL" clId="{C04FA299-756B-4A49-B5FE-EBA6826C1CB3}" dt="2023-10-09T13:21:11.569" v="5147" actId="1076"/>
          <ac:spMkLst>
            <pc:docMk/>
            <pc:sldMk cId="4037678751" sldId="504"/>
            <ac:spMk id="2" creationId="{BC98E34D-8670-43A4-A861-D546EC12D8D4}"/>
          </ac:spMkLst>
        </pc:spChg>
        <pc:spChg chg="mod">
          <ac:chgData name="Eugene Guribye" userId="8183a87c-145d-4e81-b002-864d5cd8fe36" providerId="ADAL" clId="{C04FA299-756B-4A49-B5FE-EBA6826C1CB3}" dt="2023-10-09T13:16:58.953" v="4992" actId="1076"/>
          <ac:spMkLst>
            <pc:docMk/>
            <pc:sldMk cId="4037678751" sldId="504"/>
            <ac:spMk id="3" creationId="{E9903466-0BCF-44B7-8891-2D5D31AF2AEF}"/>
          </ac:spMkLst>
        </pc:spChg>
        <pc:spChg chg="add mod">
          <ac:chgData name="Eugene Guribye" userId="8183a87c-145d-4e81-b002-864d5cd8fe36" providerId="ADAL" clId="{C04FA299-756B-4A49-B5FE-EBA6826C1CB3}" dt="2023-10-09T13:16:55.235" v="4991" actId="1076"/>
          <ac:spMkLst>
            <pc:docMk/>
            <pc:sldMk cId="4037678751" sldId="504"/>
            <ac:spMk id="4" creationId="{B052FEA9-BDCA-DF01-C5D0-432B69AD65D4}"/>
          </ac:spMkLst>
        </pc:spChg>
        <pc:spChg chg="add mod">
          <ac:chgData name="Eugene Guribye" userId="8183a87c-145d-4e81-b002-864d5cd8fe36" providerId="ADAL" clId="{C04FA299-756B-4A49-B5FE-EBA6826C1CB3}" dt="2023-10-09T13:17:04.293" v="4993" actId="1076"/>
          <ac:spMkLst>
            <pc:docMk/>
            <pc:sldMk cId="4037678751" sldId="504"/>
            <ac:spMk id="5" creationId="{1F8DC80F-7FF9-F16E-9C9B-83D16412647A}"/>
          </ac:spMkLst>
        </pc:spChg>
        <pc:spChg chg="add mod">
          <ac:chgData name="Eugene Guribye" userId="8183a87c-145d-4e81-b002-864d5cd8fe36" providerId="ADAL" clId="{C04FA299-756B-4A49-B5FE-EBA6826C1CB3}" dt="2023-10-09T13:17:07.326" v="4994" actId="1076"/>
          <ac:spMkLst>
            <pc:docMk/>
            <pc:sldMk cId="4037678751" sldId="504"/>
            <ac:spMk id="6" creationId="{5DD291CE-CCFD-917B-D9A7-2E6DF6605656}"/>
          </ac:spMkLst>
        </pc:spChg>
        <pc:picChg chg="mod">
          <ac:chgData name="Eugene Guribye" userId="8183a87c-145d-4e81-b002-864d5cd8fe36" providerId="ADAL" clId="{C04FA299-756B-4A49-B5FE-EBA6826C1CB3}" dt="2023-10-09T13:16:02.836" v="4978" actId="1076"/>
          <ac:picMkLst>
            <pc:docMk/>
            <pc:sldMk cId="4037678751" sldId="504"/>
            <ac:picMk id="10" creationId="{DB60218D-DFB7-4B76-BF18-8D5BDC22A577}"/>
          </ac:picMkLst>
        </pc:picChg>
      </pc:sldChg>
      <pc:sldChg chg="modSp add mod">
        <pc:chgData name="Eugene Guribye" userId="8183a87c-145d-4e81-b002-864d5cd8fe36" providerId="ADAL" clId="{C04FA299-756B-4A49-B5FE-EBA6826C1CB3}" dt="2023-10-09T13:18:58.838" v="5069" actId="1076"/>
        <pc:sldMkLst>
          <pc:docMk/>
          <pc:sldMk cId="3305854748" sldId="505"/>
        </pc:sldMkLst>
        <pc:spChg chg="mod">
          <ac:chgData name="Eugene Guribye" userId="8183a87c-145d-4e81-b002-864d5cd8fe36" providerId="ADAL" clId="{C04FA299-756B-4A49-B5FE-EBA6826C1CB3}" dt="2023-10-09T13:07:07.574" v="4764" actId="27636"/>
          <ac:spMkLst>
            <pc:docMk/>
            <pc:sldMk cId="3305854748" sldId="505"/>
            <ac:spMk id="2" creationId="{189A89AB-02A8-4889-B82D-25413B8E013F}"/>
          </ac:spMkLst>
        </pc:spChg>
        <pc:spChg chg="mod">
          <ac:chgData name="Eugene Guribye" userId="8183a87c-145d-4e81-b002-864d5cd8fe36" providerId="ADAL" clId="{C04FA299-756B-4A49-B5FE-EBA6826C1CB3}" dt="2023-10-09T13:18:53.103" v="5067" actId="6549"/>
          <ac:spMkLst>
            <pc:docMk/>
            <pc:sldMk cId="3305854748" sldId="505"/>
            <ac:spMk id="3" creationId="{142B93C0-8B57-4243-AC7F-AC97610BE99D}"/>
          </ac:spMkLst>
        </pc:spChg>
        <pc:spChg chg="mod">
          <ac:chgData name="Eugene Guribye" userId="8183a87c-145d-4e81-b002-864d5cd8fe36" providerId="ADAL" clId="{C04FA299-756B-4A49-B5FE-EBA6826C1CB3}" dt="2023-10-09T13:18:56.413" v="5068" actId="1076"/>
          <ac:spMkLst>
            <pc:docMk/>
            <pc:sldMk cId="3305854748" sldId="505"/>
            <ac:spMk id="9" creationId="{37AE858D-EB31-48F3-982A-F438CB4BA2F1}"/>
          </ac:spMkLst>
        </pc:spChg>
        <pc:spChg chg="mod">
          <ac:chgData name="Eugene Guribye" userId="8183a87c-145d-4e81-b002-864d5cd8fe36" providerId="ADAL" clId="{C04FA299-756B-4A49-B5FE-EBA6826C1CB3}" dt="2023-10-09T13:18:58.838" v="5069" actId="1076"/>
          <ac:spMkLst>
            <pc:docMk/>
            <pc:sldMk cId="3305854748" sldId="505"/>
            <ac:spMk id="10" creationId="{FF6F0525-732C-463B-9B4A-3B992CB9D577}"/>
          </ac:spMkLst>
        </pc:spChg>
      </pc:sldChg>
      <pc:sldChg chg="addSp delSp modSp add mod">
        <pc:chgData name="Eugene Guribye" userId="8183a87c-145d-4e81-b002-864d5cd8fe36" providerId="ADAL" clId="{C04FA299-756B-4A49-B5FE-EBA6826C1CB3}" dt="2023-10-09T13:21:33.111" v="5149" actId="732"/>
        <pc:sldMkLst>
          <pc:docMk/>
          <pc:sldMk cId="2075192065" sldId="506"/>
        </pc:sldMkLst>
        <pc:spChg chg="mod">
          <ac:chgData name="Eugene Guribye" userId="8183a87c-145d-4e81-b002-864d5cd8fe36" providerId="ADAL" clId="{C04FA299-756B-4A49-B5FE-EBA6826C1CB3}" dt="2023-10-09T13:19:50.649" v="5140" actId="6549"/>
          <ac:spMkLst>
            <pc:docMk/>
            <pc:sldMk cId="2075192065" sldId="506"/>
            <ac:spMk id="3" creationId="{142B93C0-8B57-4243-AC7F-AC97610BE99D}"/>
          </ac:spMkLst>
        </pc:spChg>
        <pc:spChg chg="add del mod">
          <ac:chgData name="Eugene Guribye" userId="8183a87c-145d-4e81-b002-864d5cd8fe36" providerId="ADAL" clId="{C04FA299-756B-4A49-B5FE-EBA6826C1CB3}" dt="2023-10-09T13:07:24.807" v="4767"/>
          <ac:spMkLst>
            <pc:docMk/>
            <pc:sldMk cId="2075192065" sldId="506"/>
            <ac:spMk id="7" creationId="{F91442F1-F2EE-CE00-1F2D-441B84DAC513}"/>
          </ac:spMkLst>
        </pc:spChg>
        <pc:spChg chg="mod">
          <ac:chgData name="Eugene Guribye" userId="8183a87c-145d-4e81-b002-864d5cd8fe36" providerId="ADAL" clId="{C04FA299-756B-4A49-B5FE-EBA6826C1CB3}" dt="2023-10-09T13:19:55.699" v="5141" actId="1076"/>
          <ac:spMkLst>
            <pc:docMk/>
            <pc:sldMk cId="2075192065" sldId="506"/>
            <ac:spMk id="9" creationId="{37AE858D-EB31-48F3-982A-F438CB4BA2F1}"/>
          </ac:spMkLst>
        </pc:spChg>
        <pc:spChg chg="mod">
          <ac:chgData name="Eugene Guribye" userId="8183a87c-145d-4e81-b002-864d5cd8fe36" providerId="ADAL" clId="{C04FA299-756B-4A49-B5FE-EBA6826C1CB3}" dt="2023-10-09T13:11:01.261" v="4911" actId="1076"/>
          <ac:spMkLst>
            <pc:docMk/>
            <pc:sldMk cId="2075192065" sldId="506"/>
            <ac:spMk id="10" creationId="{FF6F0525-732C-463B-9B4A-3B992CB9D577}"/>
          </ac:spMkLst>
        </pc:spChg>
        <pc:picChg chg="del">
          <ac:chgData name="Eugene Guribye" userId="8183a87c-145d-4e81-b002-864d5cd8fe36" providerId="ADAL" clId="{C04FA299-756B-4A49-B5FE-EBA6826C1CB3}" dt="2023-10-09T13:07:23.505" v="4766" actId="478"/>
          <ac:picMkLst>
            <pc:docMk/>
            <pc:sldMk cId="2075192065" sldId="506"/>
            <ac:picMk id="6" creationId="{21319966-EC6D-4E97-AD94-548EF68D009C}"/>
          </ac:picMkLst>
        </pc:picChg>
        <pc:picChg chg="add mod modCrop">
          <ac:chgData name="Eugene Guribye" userId="8183a87c-145d-4e81-b002-864d5cd8fe36" providerId="ADAL" clId="{C04FA299-756B-4A49-B5FE-EBA6826C1CB3}" dt="2023-10-09T13:21:33.111" v="5149" actId="732"/>
          <ac:picMkLst>
            <pc:docMk/>
            <pc:sldMk cId="2075192065" sldId="506"/>
            <ac:picMk id="11" creationId="{96F94A33-D3B2-652F-E9AC-5401DD24EC4E}"/>
          </ac:picMkLst>
        </pc:picChg>
      </pc:sldChg>
      <pc:sldMasterChg chg="delSldLayout">
        <pc:chgData name="Eugene Guribye" userId="8183a87c-145d-4e81-b002-864d5cd8fe36" providerId="ADAL" clId="{C04FA299-756B-4A49-B5FE-EBA6826C1CB3}" dt="2023-10-09T12:49:47.986" v="4307" actId="47"/>
        <pc:sldMasterMkLst>
          <pc:docMk/>
          <pc:sldMasterMk cId="0" sldId="2147483768"/>
        </pc:sldMasterMkLst>
        <pc:sldLayoutChg chg="del">
          <pc:chgData name="Eugene Guribye" userId="8183a87c-145d-4e81-b002-864d5cd8fe36" providerId="ADAL" clId="{C04FA299-756B-4A49-B5FE-EBA6826C1CB3}" dt="2023-10-09T12:49:47.986" v="4307" actId="47"/>
          <pc:sldLayoutMkLst>
            <pc:docMk/>
            <pc:sldMasterMk cId="0" sldId="2147483768"/>
            <pc:sldLayoutMk cId="1194352616" sldId="2147483783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781E4-13CC-4122-A28A-5F2CCFC38D5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9F7D47FD-B2D2-4BFA-8C6F-4F103BEC47D6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nb-NO" dirty="0"/>
        </a:p>
      </dgm:t>
    </dgm:pt>
    <dgm:pt modelId="{5574368B-0A07-4B97-A981-39DDEFA0CE5F}" type="parTrans" cxnId="{5F327666-C99C-473D-A7DE-6CC13BAF2E9A}">
      <dgm:prSet/>
      <dgm:spPr/>
      <dgm:t>
        <a:bodyPr/>
        <a:lstStyle/>
        <a:p>
          <a:endParaRPr lang="nb-NO"/>
        </a:p>
      </dgm:t>
    </dgm:pt>
    <dgm:pt modelId="{65A7FA6D-63DF-4861-869A-32260771ABC5}" type="sibTrans" cxnId="{5F327666-C99C-473D-A7DE-6CC13BAF2E9A}">
      <dgm:prSet/>
      <dgm:spPr/>
      <dgm:t>
        <a:bodyPr/>
        <a:lstStyle/>
        <a:p>
          <a:endParaRPr lang="nb-NO"/>
        </a:p>
      </dgm:t>
    </dgm:pt>
    <dgm:pt modelId="{3CD35920-DEBA-4F5E-A832-9F0A765734CC}">
      <dgm:prSet phldrT="[Text]"/>
      <dgm:spPr/>
      <dgm:t>
        <a:bodyPr/>
        <a:lstStyle/>
        <a:p>
          <a:endParaRPr lang="nb-NO" dirty="0"/>
        </a:p>
      </dgm:t>
    </dgm:pt>
    <dgm:pt modelId="{ACCAE2E6-D960-4524-BAB2-78CB5F506DE0}" type="parTrans" cxnId="{D32FCDB8-8A8F-4698-BA24-E303ED16CE25}">
      <dgm:prSet/>
      <dgm:spPr/>
      <dgm:t>
        <a:bodyPr/>
        <a:lstStyle/>
        <a:p>
          <a:endParaRPr lang="nb-NO"/>
        </a:p>
      </dgm:t>
    </dgm:pt>
    <dgm:pt modelId="{A37C36E0-D7F2-4619-8632-761571CDEA6E}" type="sibTrans" cxnId="{D32FCDB8-8A8F-4698-BA24-E303ED16CE25}">
      <dgm:prSet/>
      <dgm:spPr/>
      <dgm:t>
        <a:bodyPr/>
        <a:lstStyle/>
        <a:p>
          <a:endParaRPr lang="nb-NO"/>
        </a:p>
      </dgm:t>
    </dgm:pt>
    <dgm:pt modelId="{8A6FF02C-2C5A-4493-A845-6E3026B37ADB}">
      <dgm:prSet phldrT="[Text]"/>
      <dgm:spPr/>
      <dgm:t>
        <a:bodyPr/>
        <a:lstStyle/>
        <a:p>
          <a:endParaRPr lang="nb-NO" dirty="0"/>
        </a:p>
      </dgm:t>
    </dgm:pt>
    <dgm:pt modelId="{AAD11827-0AF0-4474-B894-9B74463799D9}" type="parTrans" cxnId="{DEB8A0A3-EEEE-4793-9BE4-3CC02506F7E5}">
      <dgm:prSet/>
      <dgm:spPr/>
      <dgm:t>
        <a:bodyPr/>
        <a:lstStyle/>
        <a:p>
          <a:endParaRPr lang="nb-NO"/>
        </a:p>
      </dgm:t>
    </dgm:pt>
    <dgm:pt modelId="{FD7A33C2-5D38-41D8-88EA-2A9E63B32735}" type="sibTrans" cxnId="{DEB8A0A3-EEEE-4793-9BE4-3CC02506F7E5}">
      <dgm:prSet/>
      <dgm:spPr/>
      <dgm:t>
        <a:bodyPr/>
        <a:lstStyle/>
        <a:p>
          <a:endParaRPr lang="nb-NO"/>
        </a:p>
      </dgm:t>
    </dgm:pt>
    <dgm:pt modelId="{7566A62C-813F-405D-B4BE-4FEDEBB17536}" type="pres">
      <dgm:prSet presAssocID="{20E781E4-13CC-4122-A28A-5F2CCFC38D59}" presName="arrowDiagram" presStyleCnt="0">
        <dgm:presLayoutVars>
          <dgm:chMax val="5"/>
          <dgm:dir/>
          <dgm:resizeHandles val="exact"/>
        </dgm:presLayoutVars>
      </dgm:prSet>
      <dgm:spPr/>
    </dgm:pt>
    <dgm:pt modelId="{95EB090F-2610-4D46-B362-BB6BBBE46240}" type="pres">
      <dgm:prSet presAssocID="{20E781E4-13CC-4122-A28A-5F2CCFC38D59}" presName="arrow" presStyleLbl="bgShp" presStyleIdx="0" presStyleCnt="1" custScaleX="120360" custLinFactNeighborX="8220" custLinFactNeighborY="-3635"/>
      <dgm:spPr/>
    </dgm:pt>
    <dgm:pt modelId="{81E1ECDE-0423-45BE-96E7-7427E493500D}" type="pres">
      <dgm:prSet presAssocID="{20E781E4-13CC-4122-A28A-5F2CCFC38D59}" presName="arrowDiagram3" presStyleCnt="0"/>
      <dgm:spPr/>
    </dgm:pt>
    <dgm:pt modelId="{0899A3A1-17C9-497A-B372-208D2BF5D472}" type="pres">
      <dgm:prSet presAssocID="{9F7D47FD-B2D2-4BFA-8C6F-4F103BEC47D6}" presName="bullet3a" presStyleLbl="node1" presStyleIdx="0" presStyleCnt="3" custLinFactNeighborX="-7207" custLinFactNeighborY="-7948"/>
      <dgm:spPr/>
    </dgm:pt>
    <dgm:pt modelId="{43458E7A-7D54-4B6F-8DFC-5487326C4DFE}" type="pres">
      <dgm:prSet presAssocID="{9F7D47FD-B2D2-4BFA-8C6F-4F103BEC47D6}" presName="textBox3a" presStyleLbl="revTx" presStyleIdx="0" presStyleCnt="3" custLinFactNeighborX="12939" custLinFactNeighborY="-36654">
        <dgm:presLayoutVars>
          <dgm:bulletEnabled val="1"/>
        </dgm:presLayoutVars>
      </dgm:prSet>
      <dgm:spPr/>
    </dgm:pt>
    <dgm:pt modelId="{13700791-1A10-44EB-B248-9B8836C56F1F}" type="pres">
      <dgm:prSet presAssocID="{3CD35920-DEBA-4F5E-A832-9F0A765734CC}" presName="bullet3b" presStyleLbl="node1" presStyleIdx="1" presStyleCnt="3"/>
      <dgm:spPr/>
    </dgm:pt>
    <dgm:pt modelId="{0B452244-6ED4-4A46-A8F0-6DEA622FB696}" type="pres">
      <dgm:prSet presAssocID="{3CD35920-DEBA-4F5E-A832-9F0A765734CC}" presName="textBox3b" presStyleLbl="revTx" presStyleIdx="1" presStyleCnt="3">
        <dgm:presLayoutVars>
          <dgm:bulletEnabled val="1"/>
        </dgm:presLayoutVars>
      </dgm:prSet>
      <dgm:spPr/>
    </dgm:pt>
    <dgm:pt modelId="{C02E6FC3-F286-4936-850F-0D6043CCA088}" type="pres">
      <dgm:prSet presAssocID="{8A6FF02C-2C5A-4493-A845-6E3026B37ADB}" presName="bullet3c" presStyleLbl="node1" presStyleIdx="2" presStyleCnt="3"/>
      <dgm:spPr/>
    </dgm:pt>
    <dgm:pt modelId="{6832124E-F99F-4E17-8AC8-77498D831CAE}" type="pres">
      <dgm:prSet presAssocID="{8A6FF02C-2C5A-4493-A845-6E3026B37ADB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8D748E0E-7AE8-493D-91EE-1D56F7AA03CE}" type="presOf" srcId="{3CD35920-DEBA-4F5E-A832-9F0A765734CC}" destId="{0B452244-6ED4-4A46-A8F0-6DEA622FB696}" srcOrd="0" destOrd="0" presId="urn:microsoft.com/office/officeart/2005/8/layout/arrow2"/>
    <dgm:cxn modelId="{CA708F2B-FA7A-4644-9A75-A8C7CF15F695}" type="presOf" srcId="{20E781E4-13CC-4122-A28A-5F2CCFC38D59}" destId="{7566A62C-813F-405D-B4BE-4FEDEBB17536}" srcOrd="0" destOrd="0" presId="urn:microsoft.com/office/officeart/2005/8/layout/arrow2"/>
    <dgm:cxn modelId="{5F327666-C99C-473D-A7DE-6CC13BAF2E9A}" srcId="{20E781E4-13CC-4122-A28A-5F2CCFC38D59}" destId="{9F7D47FD-B2D2-4BFA-8C6F-4F103BEC47D6}" srcOrd="0" destOrd="0" parTransId="{5574368B-0A07-4B97-A981-39DDEFA0CE5F}" sibTransId="{65A7FA6D-63DF-4861-869A-32260771ABC5}"/>
    <dgm:cxn modelId="{C66F8276-22FF-4CB8-B746-AB8FD9A86A6D}" type="presOf" srcId="{8A6FF02C-2C5A-4493-A845-6E3026B37ADB}" destId="{6832124E-F99F-4E17-8AC8-77498D831CAE}" srcOrd="0" destOrd="0" presId="urn:microsoft.com/office/officeart/2005/8/layout/arrow2"/>
    <dgm:cxn modelId="{93C3EC76-4724-4D5F-9CD9-2146884C37AC}" type="presOf" srcId="{9F7D47FD-B2D2-4BFA-8C6F-4F103BEC47D6}" destId="{43458E7A-7D54-4B6F-8DFC-5487326C4DFE}" srcOrd="0" destOrd="0" presId="urn:microsoft.com/office/officeart/2005/8/layout/arrow2"/>
    <dgm:cxn modelId="{DEB8A0A3-EEEE-4793-9BE4-3CC02506F7E5}" srcId="{20E781E4-13CC-4122-A28A-5F2CCFC38D59}" destId="{8A6FF02C-2C5A-4493-A845-6E3026B37ADB}" srcOrd="2" destOrd="0" parTransId="{AAD11827-0AF0-4474-B894-9B74463799D9}" sibTransId="{FD7A33C2-5D38-41D8-88EA-2A9E63B32735}"/>
    <dgm:cxn modelId="{D32FCDB8-8A8F-4698-BA24-E303ED16CE25}" srcId="{20E781E4-13CC-4122-A28A-5F2CCFC38D59}" destId="{3CD35920-DEBA-4F5E-A832-9F0A765734CC}" srcOrd="1" destOrd="0" parTransId="{ACCAE2E6-D960-4524-BAB2-78CB5F506DE0}" sibTransId="{A37C36E0-D7F2-4619-8632-761571CDEA6E}"/>
    <dgm:cxn modelId="{783DFB90-1974-44F6-921B-920EC7AD7603}" type="presParOf" srcId="{7566A62C-813F-405D-B4BE-4FEDEBB17536}" destId="{95EB090F-2610-4D46-B362-BB6BBBE46240}" srcOrd="0" destOrd="0" presId="urn:microsoft.com/office/officeart/2005/8/layout/arrow2"/>
    <dgm:cxn modelId="{A0EF320F-C10E-4D1A-AF68-93A8C951544B}" type="presParOf" srcId="{7566A62C-813F-405D-B4BE-4FEDEBB17536}" destId="{81E1ECDE-0423-45BE-96E7-7427E493500D}" srcOrd="1" destOrd="0" presId="urn:microsoft.com/office/officeart/2005/8/layout/arrow2"/>
    <dgm:cxn modelId="{1E8A55C8-F334-4BCF-B58B-EBBB2ACF86D0}" type="presParOf" srcId="{81E1ECDE-0423-45BE-96E7-7427E493500D}" destId="{0899A3A1-17C9-497A-B372-208D2BF5D472}" srcOrd="0" destOrd="0" presId="urn:microsoft.com/office/officeart/2005/8/layout/arrow2"/>
    <dgm:cxn modelId="{18BDEDE9-F46A-4AC5-A0CB-69D63AFA274A}" type="presParOf" srcId="{81E1ECDE-0423-45BE-96E7-7427E493500D}" destId="{43458E7A-7D54-4B6F-8DFC-5487326C4DFE}" srcOrd="1" destOrd="0" presId="urn:microsoft.com/office/officeart/2005/8/layout/arrow2"/>
    <dgm:cxn modelId="{C7207810-6FE2-45A6-A6D2-81B49581DFA6}" type="presParOf" srcId="{81E1ECDE-0423-45BE-96E7-7427E493500D}" destId="{13700791-1A10-44EB-B248-9B8836C56F1F}" srcOrd="2" destOrd="0" presId="urn:microsoft.com/office/officeart/2005/8/layout/arrow2"/>
    <dgm:cxn modelId="{66D2CF53-6219-4F4C-908A-8409A2AF1D7B}" type="presParOf" srcId="{81E1ECDE-0423-45BE-96E7-7427E493500D}" destId="{0B452244-6ED4-4A46-A8F0-6DEA622FB696}" srcOrd="3" destOrd="0" presId="urn:microsoft.com/office/officeart/2005/8/layout/arrow2"/>
    <dgm:cxn modelId="{1B30056C-BF1D-44FF-8D82-E9BF0CEF2915}" type="presParOf" srcId="{81E1ECDE-0423-45BE-96E7-7427E493500D}" destId="{C02E6FC3-F286-4936-850F-0D6043CCA088}" srcOrd="4" destOrd="0" presId="urn:microsoft.com/office/officeart/2005/8/layout/arrow2"/>
    <dgm:cxn modelId="{72587EED-20CC-4893-A62D-443D7D9D217E}" type="presParOf" srcId="{81E1ECDE-0423-45BE-96E7-7427E493500D}" destId="{6832124E-F99F-4E17-8AC8-77498D831CA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95BF462E-59D0-4D0A-9D4A-DC7E132578B1}">
      <dgm:prSet phldrT="[Text]" custT="1"/>
      <dgm:spPr/>
      <dgm:t>
        <a:bodyPr/>
        <a:lstStyle/>
        <a:p>
          <a:r>
            <a:rPr lang="nb-NO" sz="1100" dirty="0"/>
            <a:t>Ildsjel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1200" dirty="0"/>
            <a:t>Skoler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1200" dirty="0"/>
            <a:t>AVO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1200" dirty="0"/>
            <a:t>GRID (FN)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00E48CAC-1DB7-4E26-854C-9E34F039FE23}">
      <dgm:prSet phldrT="[Text]" custT="1"/>
      <dgm:spPr/>
      <dgm:t>
        <a:bodyPr/>
        <a:lstStyle/>
        <a:p>
          <a:r>
            <a:rPr lang="nb-NO" sz="1000" dirty="0"/>
            <a:t>Fosse-kompaniet</a:t>
          </a:r>
        </a:p>
      </dgm:t>
    </dgm:pt>
    <dgm:pt modelId="{1035E72C-7E70-4922-8BB3-E67E3A04BE53}" type="parTrans" cxnId="{0B188FD5-15C5-4BFC-AF27-E41EE29244F9}">
      <dgm:prSet/>
      <dgm:spPr/>
      <dgm:t>
        <a:bodyPr/>
        <a:lstStyle/>
        <a:p>
          <a:endParaRPr lang="nb-NO"/>
        </a:p>
      </dgm:t>
    </dgm:pt>
    <dgm:pt modelId="{3BE04AA8-28D7-43DB-B53B-E05A6CA37AEC}" type="sibTrans" cxnId="{0B188FD5-15C5-4BFC-AF27-E41EE29244F9}">
      <dgm:prSet/>
      <dgm:spPr/>
      <dgm:t>
        <a:bodyPr/>
        <a:lstStyle/>
        <a:p>
          <a:endParaRPr lang="nb-NO"/>
        </a:p>
      </dgm:t>
    </dgm:pt>
    <dgm:pt modelId="{77262916-BEE4-48D6-92A9-C26F1BEE2D5C}">
      <dgm:prSet phldrT="[Text]" custT="1"/>
      <dgm:spPr/>
      <dgm:t>
        <a:bodyPr/>
        <a:lstStyle/>
        <a:p>
          <a:r>
            <a:rPr lang="nb-NO" sz="1000" dirty="0"/>
            <a:t>Miljøavd</a:t>
          </a:r>
        </a:p>
      </dgm:t>
    </dgm:pt>
    <dgm:pt modelId="{20CB89CD-F593-47A0-91EF-81535A71FC3D}" type="parTrans" cxnId="{46D574C7-E02D-45A5-8CFE-6D668D21868F}">
      <dgm:prSet/>
      <dgm:spPr/>
      <dgm:t>
        <a:bodyPr/>
        <a:lstStyle/>
        <a:p>
          <a:endParaRPr lang="nb-NO"/>
        </a:p>
      </dgm:t>
    </dgm:pt>
    <dgm:pt modelId="{B5849913-CD0F-412A-AB11-0A8715CD964A}" type="sibTrans" cxnId="{46D574C7-E02D-45A5-8CFE-6D668D21868F}">
      <dgm:prSet custLinFactNeighborX="-62904" custLinFactNeighborY="-6928"/>
      <dgm:spPr/>
      <dgm:t>
        <a:bodyPr/>
        <a:lstStyle/>
        <a:p>
          <a:endParaRPr lang="nb-NO"/>
        </a:p>
      </dgm:t>
    </dgm:pt>
    <dgm:pt modelId="{C502C6E6-47A7-44A6-96B6-044BB9CA4559}">
      <dgm:prSet phldrT="[Text]" custT="1"/>
      <dgm:spPr/>
      <dgm:t>
        <a:bodyPr/>
        <a:lstStyle/>
        <a:p>
          <a:r>
            <a:rPr lang="nb-NO" sz="1000" dirty="0"/>
            <a:t>Skjær-gårds-tjeneste</a:t>
          </a:r>
        </a:p>
      </dgm:t>
    </dgm:pt>
    <dgm:pt modelId="{C4507AC5-29C2-4B70-ACA4-4523CF1108A4}" type="parTrans" cxnId="{2693EB61-B50D-4970-BCAE-B50890FFB8FD}">
      <dgm:prSet/>
      <dgm:spPr/>
      <dgm:t>
        <a:bodyPr/>
        <a:lstStyle/>
        <a:p>
          <a:endParaRPr lang="nb-NO"/>
        </a:p>
      </dgm:t>
    </dgm:pt>
    <dgm:pt modelId="{225A99CA-B3F4-4A71-87D1-A3407A23174D}" type="sibTrans" cxnId="{2693EB61-B50D-4970-BCAE-B50890FFB8FD}">
      <dgm:prSet/>
      <dgm:spPr/>
      <dgm:t>
        <a:bodyPr/>
        <a:lstStyle/>
        <a:p>
          <a:endParaRPr lang="nb-NO"/>
        </a:p>
      </dgm:t>
    </dgm:pt>
    <dgm:pt modelId="{11813B07-BE41-4EEE-AF79-D27799FAE336}">
      <dgm:prSet phldrT="[Text]" custT="1"/>
      <dgm:spPr/>
      <dgm:t>
        <a:bodyPr/>
        <a:lstStyle/>
        <a:p>
          <a:r>
            <a:rPr lang="nb-NO" sz="1200" dirty="0"/>
            <a:t>ØIF</a:t>
          </a:r>
        </a:p>
      </dgm:t>
    </dgm:pt>
    <dgm:pt modelId="{CCF0BDB2-BD53-41B1-907C-4BB18E2B2299}" type="parTrans" cxnId="{069EB221-1430-45AC-B864-9D2B0F49502A}">
      <dgm:prSet/>
      <dgm:spPr/>
      <dgm:t>
        <a:bodyPr/>
        <a:lstStyle/>
        <a:p>
          <a:endParaRPr lang="nb-NO"/>
        </a:p>
      </dgm:t>
    </dgm:pt>
    <dgm:pt modelId="{CFCAB793-99B7-430E-BD5D-3F53B5EF2177}" type="sibTrans" cxnId="{069EB221-1430-45AC-B864-9D2B0F49502A}">
      <dgm:prSet/>
      <dgm:spPr/>
      <dgm:t>
        <a:bodyPr/>
        <a:lstStyle/>
        <a:p>
          <a:endParaRPr lang="nb-NO"/>
        </a:p>
      </dgm:t>
    </dgm:pt>
    <dgm:pt modelId="{5CAD263D-5D5F-4CC3-BBA5-D15953F19FF5}">
      <dgm:prSet phldrT="[Text]" custT="1"/>
      <dgm:spPr/>
      <dgm:t>
        <a:bodyPr/>
        <a:lstStyle/>
        <a:p>
          <a:r>
            <a:rPr lang="nb-NO" sz="1000" dirty="0"/>
            <a:t>VGS</a:t>
          </a:r>
        </a:p>
      </dgm:t>
    </dgm:pt>
    <dgm:pt modelId="{0590BF95-9B2C-471C-9B87-CA99BD3F5832}" type="parTrans" cxnId="{815953A5-F63B-4F02-8877-97C204B5D9FE}">
      <dgm:prSet/>
      <dgm:spPr/>
      <dgm:t>
        <a:bodyPr/>
        <a:lstStyle/>
        <a:p>
          <a:endParaRPr lang="nb-NO"/>
        </a:p>
      </dgm:t>
    </dgm:pt>
    <dgm:pt modelId="{3C8340A7-F088-456C-AAB6-96FFFBA926B5}" type="sibTrans" cxnId="{815953A5-F63B-4F02-8877-97C204B5D9FE}">
      <dgm:prSet/>
      <dgm:spPr/>
      <dgm:t>
        <a:bodyPr/>
        <a:lstStyle/>
        <a:p>
          <a:endParaRPr lang="nb-NO"/>
        </a:p>
      </dgm:t>
    </dgm:pt>
    <dgm:pt modelId="{E679E8A3-E067-4610-8108-8B5DA3A83E86}">
      <dgm:prSet phldrT="[Text]" custT="1"/>
      <dgm:spPr/>
      <dgm:t>
        <a:bodyPr/>
        <a:lstStyle/>
        <a:p>
          <a:r>
            <a:rPr lang="nb-NO" sz="1200" dirty="0"/>
            <a:t>GARD</a:t>
          </a:r>
        </a:p>
      </dgm:t>
    </dgm:pt>
    <dgm:pt modelId="{AF47175A-BDB2-424F-94C1-D4235A615AF2}" type="parTrans" cxnId="{659665F6-8F16-4EB9-90F7-B025D4593A4E}">
      <dgm:prSet/>
      <dgm:spPr/>
      <dgm:t>
        <a:bodyPr/>
        <a:lstStyle/>
        <a:p>
          <a:endParaRPr lang="nb-NO"/>
        </a:p>
      </dgm:t>
    </dgm:pt>
    <dgm:pt modelId="{DE8D57C1-728F-443C-BB20-773B40F272EE}" type="sibTrans" cxnId="{659665F6-8F16-4EB9-90F7-B025D4593A4E}">
      <dgm:prSet/>
      <dgm:spPr/>
      <dgm:t>
        <a:bodyPr/>
        <a:lstStyle/>
        <a:p>
          <a:endParaRPr lang="nb-NO"/>
        </a:p>
      </dgm:t>
    </dgm:pt>
    <dgm:pt modelId="{7D01EFA5-AA0E-4301-A468-260BF8BA63FD}">
      <dgm:prSet phldrT="[Text]" custT="1"/>
      <dgm:spPr/>
      <dgm:t>
        <a:bodyPr/>
        <a:lstStyle/>
        <a:p>
          <a:r>
            <a:rPr lang="nb-NO" sz="1200" dirty="0"/>
            <a:t>Trans-port</a:t>
          </a:r>
        </a:p>
      </dgm:t>
    </dgm:pt>
    <dgm:pt modelId="{6F3EE9A7-55DE-441E-8D6D-8B71AEB884F7}" type="parTrans" cxnId="{7C2CEBBE-BF5A-4C30-BAC1-0A9B7B642E41}">
      <dgm:prSet/>
      <dgm:spPr/>
      <dgm:t>
        <a:bodyPr/>
        <a:lstStyle/>
        <a:p>
          <a:endParaRPr lang="nb-NO"/>
        </a:p>
      </dgm:t>
    </dgm:pt>
    <dgm:pt modelId="{6102B07C-CA22-491D-8297-95231E578ACF}" type="sibTrans" cxnId="{7C2CEBBE-BF5A-4C30-BAC1-0A9B7B642E41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10"/>
      <dgm:spPr/>
    </dgm:pt>
    <dgm:pt modelId="{522C1F81-1485-4E44-995E-D449C4D990BB}" type="pres">
      <dgm:prSet presAssocID="{C7EC1109-D79F-4931-B1F1-1126214614D6}" presName="connTx" presStyleLbl="parChTrans1D2" presStyleIdx="0" presStyleCnt="10"/>
      <dgm:spPr/>
    </dgm:pt>
    <dgm:pt modelId="{D5FA935B-BB95-499C-9C07-A54AC1045EF6}" type="pres">
      <dgm:prSet presAssocID="{5444535D-7FD2-47C3-AA66-5F1B5D3E36BD}" presName="node" presStyleLbl="node1" presStyleIdx="0" presStyleCnt="10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10"/>
      <dgm:spPr/>
    </dgm:pt>
    <dgm:pt modelId="{AF42832E-C637-495E-914F-3D21119AFCC8}" type="pres">
      <dgm:prSet presAssocID="{E82D0232-B5D3-48F6-9644-9DF00B6E0AD9}" presName="connTx" presStyleLbl="parChTrans1D2" presStyleIdx="1" presStyleCnt="10"/>
      <dgm:spPr/>
    </dgm:pt>
    <dgm:pt modelId="{1515DCCD-83B6-4A57-BF2F-4B530C9FC1B1}" type="pres">
      <dgm:prSet presAssocID="{CD81604A-41F9-43A0-BD3E-2DB9B9EEB280}" presName="node" presStyleLbl="node1" presStyleIdx="1" presStyleCnt="10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10"/>
      <dgm:spPr/>
    </dgm:pt>
    <dgm:pt modelId="{F8F8D8E1-996C-4AB5-9520-2809B284B16A}" type="pres">
      <dgm:prSet presAssocID="{3553C2C4-44E2-4871-ADC1-4C8D0A09E187}" presName="connTx" presStyleLbl="parChTrans1D2" presStyleIdx="2" presStyleCnt="10"/>
      <dgm:spPr/>
    </dgm:pt>
    <dgm:pt modelId="{CF0C63CB-1520-4FF3-87BE-CF83C6BD0370}" type="pres">
      <dgm:prSet presAssocID="{0C5DCE36-F9B8-4011-805E-67A333F38449}" presName="node" presStyleLbl="node1" presStyleIdx="2" presStyleCnt="10">
        <dgm:presLayoutVars>
          <dgm:bulletEnabled val="1"/>
        </dgm:presLayoutVars>
      </dgm:prSet>
      <dgm:spPr/>
    </dgm:pt>
    <dgm:pt modelId="{0AE7F43C-6EFB-4A3A-9EF7-F7D624FFA7FF}" type="pres">
      <dgm:prSet presAssocID="{1035E72C-7E70-4922-8BB3-E67E3A04BE53}" presName="Name9" presStyleLbl="parChTrans1D2" presStyleIdx="3" presStyleCnt="10"/>
      <dgm:spPr/>
    </dgm:pt>
    <dgm:pt modelId="{A5A7B1DF-4820-4901-8975-2712F2A0F5A9}" type="pres">
      <dgm:prSet presAssocID="{1035E72C-7E70-4922-8BB3-E67E3A04BE53}" presName="connTx" presStyleLbl="parChTrans1D2" presStyleIdx="3" presStyleCnt="10"/>
      <dgm:spPr/>
    </dgm:pt>
    <dgm:pt modelId="{2AD278ED-6EA2-4532-8019-E04DCFB48B39}" type="pres">
      <dgm:prSet presAssocID="{00E48CAC-1DB7-4E26-854C-9E34F039FE23}" presName="node" presStyleLbl="node1" presStyleIdx="3" presStyleCnt="10">
        <dgm:presLayoutVars>
          <dgm:bulletEnabled val="1"/>
        </dgm:presLayoutVars>
      </dgm:prSet>
      <dgm:spPr/>
    </dgm:pt>
    <dgm:pt modelId="{56EECF4C-7CB5-4CAE-BC04-451DDF4D2AC5}" type="pres">
      <dgm:prSet presAssocID="{20CB89CD-F593-47A0-91EF-81535A71FC3D}" presName="Name9" presStyleLbl="parChTrans1D2" presStyleIdx="4" presStyleCnt="10"/>
      <dgm:spPr/>
    </dgm:pt>
    <dgm:pt modelId="{62C13D2B-F286-4F12-894E-2140E7AF1B03}" type="pres">
      <dgm:prSet presAssocID="{20CB89CD-F593-47A0-91EF-81535A71FC3D}" presName="connTx" presStyleLbl="parChTrans1D2" presStyleIdx="4" presStyleCnt="10"/>
      <dgm:spPr/>
    </dgm:pt>
    <dgm:pt modelId="{7E8B0C59-6777-4720-9B2F-E41B4B06D1C0}" type="pres">
      <dgm:prSet presAssocID="{77262916-BEE4-48D6-92A9-C26F1BEE2D5C}" presName="node" presStyleLbl="node1" presStyleIdx="4" presStyleCnt="10">
        <dgm:presLayoutVars>
          <dgm:bulletEnabled val="1"/>
        </dgm:presLayoutVars>
      </dgm:prSet>
      <dgm:spPr/>
    </dgm:pt>
    <dgm:pt modelId="{A218E4CB-DC73-4E6A-8A20-DA973956F67C}" type="pres">
      <dgm:prSet presAssocID="{C4507AC5-29C2-4B70-ACA4-4523CF1108A4}" presName="Name9" presStyleLbl="parChTrans1D2" presStyleIdx="5" presStyleCnt="10"/>
      <dgm:spPr/>
    </dgm:pt>
    <dgm:pt modelId="{3DC27A71-7251-450A-873F-5B0118EE2F60}" type="pres">
      <dgm:prSet presAssocID="{C4507AC5-29C2-4B70-ACA4-4523CF1108A4}" presName="connTx" presStyleLbl="parChTrans1D2" presStyleIdx="5" presStyleCnt="10"/>
      <dgm:spPr/>
    </dgm:pt>
    <dgm:pt modelId="{1B98F9D7-791B-44E1-904E-41065B4089E4}" type="pres">
      <dgm:prSet presAssocID="{C502C6E6-47A7-44A6-96B6-044BB9CA4559}" presName="node" presStyleLbl="node1" presStyleIdx="5" presStyleCnt="10">
        <dgm:presLayoutVars>
          <dgm:bulletEnabled val="1"/>
        </dgm:presLayoutVars>
      </dgm:prSet>
      <dgm:spPr/>
    </dgm:pt>
    <dgm:pt modelId="{91706D40-B102-4C91-8AAE-5A26A589D6BA}" type="pres">
      <dgm:prSet presAssocID="{CCF0BDB2-BD53-41B1-907C-4BB18E2B2299}" presName="Name9" presStyleLbl="parChTrans1D2" presStyleIdx="6" presStyleCnt="10"/>
      <dgm:spPr/>
    </dgm:pt>
    <dgm:pt modelId="{0AC781D9-8462-4F69-B3C1-9D76F98F0DCB}" type="pres">
      <dgm:prSet presAssocID="{CCF0BDB2-BD53-41B1-907C-4BB18E2B2299}" presName="connTx" presStyleLbl="parChTrans1D2" presStyleIdx="6" presStyleCnt="10"/>
      <dgm:spPr/>
    </dgm:pt>
    <dgm:pt modelId="{6FD7CB66-BFD0-40AF-9286-38DB8DEAF94E}" type="pres">
      <dgm:prSet presAssocID="{11813B07-BE41-4EEE-AF79-D27799FAE336}" presName="node" presStyleLbl="node1" presStyleIdx="6" presStyleCnt="10">
        <dgm:presLayoutVars>
          <dgm:bulletEnabled val="1"/>
        </dgm:presLayoutVars>
      </dgm:prSet>
      <dgm:spPr/>
    </dgm:pt>
    <dgm:pt modelId="{ED671470-F285-4580-88DC-4827460242F9}" type="pres">
      <dgm:prSet presAssocID="{0590BF95-9B2C-471C-9B87-CA99BD3F5832}" presName="Name9" presStyleLbl="parChTrans1D2" presStyleIdx="7" presStyleCnt="10"/>
      <dgm:spPr/>
    </dgm:pt>
    <dgm:pt modelId="{36C04E5F-015A-4D37-8016-9DBC45581F11}" type="pres">
      <dgm:prSet presAssocID="{0590BF95-9B2C-471C-9B87-CA99BD3F5832}" presName="connTx" presStyleLbl="parChTrans1D2" presStyleIdx="7" presStyleCnt="10"/>
      <dgm:spPr/>
    </dgm:pt>
    <dgm:pt modelId="{730B6395-9765-4248-A6A3-A417AE919F21}" type="pres">
      <dgm:prSet presAssocID="{5CAD263D-5D5F-4CC3-BBA5-D15953F19FF5}" presName="node" presStyleLbl="node1" presStyleIdx="7" presStyleCnt="10">
        <dgm:presLayoutVars>
          <dgm:bulletEnabled val="1"/>
        </dgm:presLayoutVars>
      </dgm:prSet>
      <dgm:spPr/>
    </dgm:pt>
    <dgm:pt modelId="{A4826647-5324-4C18-9BDF-3AA4B612EA58}" type="pres">
      <dgm:prSet presAssocID="{AF47175A-BDB2-424F-94C1-D4235A615AF2}" presName="Name9" presStyleLbl="parChTrans1D2" presStyleIdx="8" presStyleCnt="10"/>
      <dgm:spPr/>
    </dgm:pt>
    <dgm:pt modelId="{71875C85-29F7-4DC3-9729-2F0F7301E284}" type="pres">
      <dgm:prSet presAssocID="{AF47175A-BDB2-424F-94C1-D4235A615AF2}" presName="connTx" presStyleLbl="parChTrans1D2" presStyleIdx="8" presStyleCnt="10"/>
      <dgm:spPr/>
    </dgm:pt>
    <dgm:pt modelId="{407A21AA-B010-40E6-8EEE-788133C22859}" type="pres">
      <dgm:prSet presAssocID="{E679E8A3-E067-4610-8108-8B5DA3A83E86}" presName="node" presStyleLbl="node1" presStyleIdx="8" presStyleCnt="10">
        <dgm:presLayoutVars>
          <dgm:bulletEnabled val="1"/>
        </dgm:presLayoutVars>
      </dgm:prSet>
      <dgm:spPr/>
    </dgm:pt>
    <dgm:pt modelId="{03BB3FA3-0648-4BE0-995C-8A811306CF77}" type="pres">
      <dgm:prSet presAssocID="{6F3EE9A7-55DE-441E-8D6D-8B71AEB884F7}" presName="Name9" presStyleLbl="parChTrans1D2" presStyleIdx="9" presStyleCnt="10"/>
      <dgm:spPr/>
    </dgm:pt>
    <dgm:pt modelId="{40B27EF2-207F-48B7-864C-83524D5434F0}" type="pres">
      <dgm:prSet presAssocID="{6F3EE9A7-55DE-441E-8D6D-8B71AEB884F7}" presName="connTx" presStyleLbl="parChTrans1D2" presStyleIdx="9" presStyleCnt="10"/>
      <dgm:spPr/>
    </dgm:pt>
    <dgm:pt modelId="{DF254086-0709-4367-A88E-24861D5F58CB}" type="pres">
      <dgm:prSet presAssocID="{7D01EFA5-AA0E-4301-A468-260BF8BA63FD}" presName="node" presStyleLbl="node1" presStyleIdx="9" presStyleCnt="10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93ADB404-66F9-4D92-A991-873749D295B8}" type="presOf" srcId="{77262916-BEE4-48D6-92A9-C26F1BEE2D5C}" destId="{7E8B0C59-6777-4720-9B2F-E41B4B06D1C0}" srcOrd="0" destOrd="0" presId="urn:microsoft.com/office/officeart/2005/8/layout/radial1"/>
    <dgm:cxn modelId="{A28EF220-DDF2-48CD-96CE-9DCC1EFDE577}" type="presOf" srcId="{AF47175A-BDB2-424F-94C1-D4235A615AF2}" destId="{A4826647-5324-4C18-9BDF-3AA4B612EA58}" srcOrd="0" destOrd="0" presId="urn:microsoft.com/office/officeart/2005/8/layout/radial1"/>
    <dgm:cxn modelId="{069EB221-1430-45AC-B864-9D2B0F49502A}" srcId="{95BF462E-59D0-4D0A-9D4A-DC7E132578B1}" destId="{11813B07-BE41-4EEE-AF79-D27799FAE336}" srcOrd="6" destOrd="0" parTransId="{CCF0BDB2-BD53-41B1-907C-4BB18E2B2299}" sibTransId="{CFCAB793-99B7-430E-BD5D-3F53B5EF2177}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98D2A125-0886-49A8-882A-CB907E96C5D6}" type="presOf" srcId="{C7EC1109-D79F-4931-B1F1-1126214614D6}" destId="{4ECCE08C-FE76-4B4A-BABD-DFD303328F95}" srcOrd="0" destOrd="0" presId="urn:microsoft.com/office/officeart/2005/8/layout/radial1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866BB034-48C5-495C-BBA8-D05F085A6976}" type="presOf" srcId="{0590BF95-9B2C-471C-9B87-CA99BD3F5832}" destId="{ED671470-F285-4580-88DC-4827460242F9}" srcOrd="0" destOrd="0" presId="urn:microsoft.com/office/officeart/2005/8/layout/radial1"/>
    <dgm:cxn modelId="{7CC1EF36-DEF8-4BEF-8AC9-DDD7056672AC}" type="presOf" srcId="{AF47175A-BDB2-424F-94C1-D4235A615AF2}" destId="{71875C85-29F7-4DC3-9729-2F0F7301E284}" srcOrd="1" destOrd="0" presId="urn:microsoft.com/office/officeart/2005/8/layout/radial1"/>
    <dgm:cxn modelId="{DA3F9141-EA2C-4807-9F24-47E3E73F1617}" type="presOf" srcId="{1035E72C-7E70-4922-8BB3-E67E3A04BE53}" destId="{A5A7B1DF-4820-4901-8975-2712F2A0F5A9}" srcOrd="1" destOrd="0" presId="urn:microsoft.com/office/officeart/2005/8/layout/radial1"/>
    <dgm:cxn modelId="{2693EB61-B50D-4970-BCAE-B50890FFB8FD}" srcId="{95BF462E-59D0-4D0A-9D4A-DC7E132578B1}" destId="{C502C6E6-47A7-44A6-96B6-044BB9CA4559}" srcOrd="5" destOrd="0" parTransId="{C4507AC5-29C2-4B70-ACA4-4523CF1108A4}" sibTransId="{225A99CA-B3F4-4A71-87D1-A3407A23174D}"/>
    <dgm:cxn modelId="{B135A266-BBEA-4780-A57E-F30BE49573D4}" type="presOf" srcId="{95BF462E-59D0-4D0A-9D4A-DC7E132578B1}" destId="{C441BF3A-A7D4-464C-83E5-42112A7D72AC}" srcOrd="0" destOrd="0" presId="urn:microsoft.com/office/officeart/2005/8/layout/radial1"/>
    <dgm:cxn modelId="{0A1AC366-07FA-4556-A38E-F393ECDEE1C1}" type="presOf" srcId="{3553C2C4-44E2-4871-ADC1-4C8D0A09E187}" destId="{F8F8D8E1-996C-4AB5-9520-2809B284B16A}" srcOrd="1" destOrd="0" presId="urn:microsoft.com/office/officeart/2005/8/layout/radial1"/>
    <dgm:cxn modelId="{8B3BC449-BDAC-4255-ADF7-1A4F84B3E15B}" type="presOf" srcId="{00E48CAC-1DB7-4E26-854C-9E34F039FE23}" destId="{2AD278ED-6EA2-4532-8019-E04DCFB48B39}" srcOrd="0" destOrd="0" presId="urn:microsoft.com/office/officeart/2005/8/layout/radial1"/>
    <dgm:cxn modelId="{92C44C4C-34CF-49D6-8D46-7C4604170B39}" type="presOf" srcId="{6F3EE9A7-55DE-441E-8D6D-8B71AEB884F7}" destId="{40B27EF2-207F-48B7-864C-83524D5434F0}" srcOrd="1" destOrd="0" presId="urn:microsoft.com/office/officeart/2005/8/layout/radial1"/>
    <dgm:cxn modelId="{ED3AAB72-AEC9-45D3-A4C8-C52DBC902034}" type="presOf" srcId="{E82D0232-B5D3-48F6-9644-9DF00B6E0AD9}" destId="{AF42832E-C637-495E-914F-3D21119AFCC8}" srcOrd="1" destOrd="0" presId="urn:microsoft.com/office/officeart/2005/8/layout/radial1"/>
    <dgm:cxn modelId="{3C7EF857-5CD3-41A2-9893-5D3D7B1C9C6E}" type="presOf" srcId="{C4507AC5-29C2-4B70-ACA4-4523CF1108A4}" destId="{3DC27A71-7251-450A-873F-5B0118EE2F60}" srcOrd="1" destOrd="0" presId="urn:microsoft.com/office/officeart/2005/8/layout/radial1"/>
    <dgm:cxn modelId="{B5A53084-E061-43F6-9A88-11E46EE35363}" type="presOf" srcId="{CD81604A-41F9-43A0-BD3E-2DB9B9EEB280}" destId="{1515DCCD-83B6-4A57-BF2F-4B530C9FC1B1}" srcOrd="0" destOrd="0" presId="urn:microsoft.com/office/officeart/2005/8/layout/radial1"/>
    <dgm:cxn modelId="{B29BC190-DC03-42CC-BDC5-882F89D7E291}" type="presOf" srcId="{7D01EFA5-AA0E-4301-A468-260BF8BA63FD}" destId="{DF254086-0709-4367-A88E-24861D5F58CB}" srcOrd="0" destOrd="0" presId="urn:microsoft.com/office/officeart/2005/8/layout/radial1"/>
    <dgm:cxn modelId="{AB5C8395-E56B-4539-9B26-CA7A2206AAAC}" type="presOf" srcId="{CCF0BDB2-BD53-41B1-907C-4BB18E2B2299}" destId="{0AC781D9-8462-4F69-B3C1-9D76F98F0DCB}" srcOrd="1" destOrd="0" presId="urn:microsoft.com/office/officeart/2005/8/layout/radial1"/>
    <dgm:cxn modelId="{36EF0199-9D1A-4ED3-95CF-BF7F47324EBE}" type="presOf" srcId="{C7EC1109-D79F-4931-B1F1-1126214614D6}" destId="{522C1F81-1485-4E44-995E-D449C4D990BB}" srcOrd="1" destOrd="0" presId="urn:microsoft.com/office/officeart/2005/8/layout/radial1"/>
    <dgm:cxn modelId="{BACCC79F-BBAD-46A5-8AAA-72E7F0934DE3}" type="presOf" srcId="{11813B07-BE41-4EEE-AF79-D27799FAE336}" destId="{6FD7CB66-BFD0-40AF-9286-38DB8DEAF94E}" srcOrd="0" destOrd="0" presId="urn:microsoft.com/office/officeart/2005/8/layout/radial1"/>
    <dgm:cxn modelId="{815953A5-F63B-4F02-8877-97C204B5D9FE}" srcId="{95BF462E-59D0-4D0A-9D4A-DC7E132578B1}" destId="{5CAD263D-5D5F-4CC3-BBA5-D15953F19FF5}" srcOrd="7" destOrd="0" parTransId="{0590BF95-9B2C-471C-9B87-CA99BD3F5832}" sibTransId="{3C8340A7-F088-456C-AAB6-96FFFBA926B5}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5B3422B1-D74A-4AC4-A524-E6B5D0F57970}" type="presOf" srcId="{5444535D-7FD2-47C3-AA66-5F1B5D3E36BD}" destId="{D5FA935B-BB95-499C-9C07-A54AC1045EF6}" srcOrd="0" destOrd="0" presId="urn:microsoft.com/office/officeart/2005/8/layout/radial1"/>
    <dgm:cxn modelId="{7C2CEBBE-BF5A-4C30-BAC1-0A9B7B642E41}" srcId="{95BF462E-59D0-4D0A-9D4A-DC7E132578B1}" destId="{7D01EFA5-AA0E-4301-A468-260BF8BA63FD}" srcOrd="9" destOrd="0" parTransId="{6F3EE9A7-55DE-441E-8D6D-8B71AEB884F7}" sibTransId="{6102B07C-CA22-491D-8297-95231E578ACF}"/>
    <dgm:cxn modelId="{6C6CDAC0-AD63-4D18-B62A-890D06CEF49F}" type="presOf" srcId="{5CAD263D-5D5F-4CC3-BBA5-D15953F19FF5}" destId="{730B6395-9765-4248-A6A3-A417AE919F21}" srcOrd="0" destOrd="0" presId="urn:microsoft.com/office/officeart/2005/8/layout/radial1"/>
    <dgm:cxn modelId="{46D574C7-E02D-45A5-8CFE-6D668D21868F}" srcId="{95BF462E-59D0-4D0A-9D4A-DC7E132578B1}" destId="{77262916-BEE4-48D6-92A9-C26F1BEE2D5C}" srcOrd="4" destOrd="0" parTransId="{20CB89CD-F593-47A0-91EF-81535A71FC3D}" sibTransId="{B5849913-CD0F-412A-AB11-0A8715CD964A}"/>
    <dgm:cxn modelId="{12A67BCA-F071-4DB8-B914-551D38E319E9}" type="presOf" srcId="{E82D0232-B5D3-48F6-9644-9DF00B6E0AD9}" destId="{B32F161A-62E9-4F76-8D8A-06BA4F360278}" srcOrd="0" destOrd="0" presId="urn:microsoft.com/office/officeart/2005/8/layout/radial1"/>
    <dgm:cxn modelId="{041278D3-CDE9-4F03-9F81-A3FE685E4AC8}" type="presOf" srcId="{6F3EE9A7-55DE-441E-8D6D-8B71AEB884F7}" destId="{03BB3FA3-0648-4BE0-995C-8A811306CF77}" srcOrd="0" destOrd="0" presId="urn:microsoft.com/office/officeart/2005/8/layout/radial1"/>
    <dgm:cxn modelId="{3A6926D4-87D6-468D-B7DB-49A30D3B29EF}" type="presOf" srcId="{E679E8A3-E067-4610-8108-8B5DA3A83E86}" destId="{407A21AA-B010-40E6-8EEE-788133C22859}" srcOrd="0" destOrd="0" presId="urn:microsoft.com/office/officeart/2005/8/layout/radial1"/>
    <dgm:cxn modelId="{0B188FD5-15C5-4BFC-AF27-E41EE29244F9}" srcId="{95BF462E-59D0-4D0A-9D4A-DC7E132578B1}" destId="{00E48CAC-1DB7-4E26-854C-9E34F039FE23}" srcOrd="3" destOrd="0" parTransId="{1035E72C-7E70-4922-8BB3-E67E3A04BE53}" sibTransId="{3BE04AA8-28D7-43DB-B53B-E05A6CA37AEC}"/>
    <dgm:cxn modelId="{D1F2E7D7-DED9-45D2-9A3D-71DA24DFD3AF}" type="presOf" srcId="{20CB89CD-F593-47A0-91EF-81535A71FC3D}" destId="{62C13D2B-F286-4F12-894E-2140E7AF1B03}" srcOrd="1" destOrd="0" presId="urn:microsoft.com/office/officeart/2005/8/layout/radial1"/>
    <dgm:cxn modelId="{505BFFD7-59EF-49D2-8244-3BCF694B2897}" type="presOf" srcId="{CCF0BDB2-BD53-41B1-907C-4BB18E2B2299}" destId="{91706D40-B102-4C91-8AAE-5A26A589D6BA}" srcOrd="0" destOrd="0" presId="urn:microsoft.com/office/officeart/2005/8/layout/radial1"/>
    <dgm:cxn modelId="{612B8BD8-CCB1-4B50-ADC0-613B0613D9F9}" type="presOf" srcId="{1035E72C-7E70-4922-8BB3-E67E3A04BE53}" destId="{0AE7F43C-6EFB-4A3A-9EF7-F7D624FFA7FF}" srcOrd="0" destOrd="0" presId="urn:microsoft.com/office/officeart/2005/8/layout/radial1"/>
    <dgm:cxn modelId="{E32A64D9-38A6-4034-8764-BC753B653090}" type="presOf" srcId="{3553C2C4-44E2-4871-ADC1-4C8D0A09E187}" destId="{51129E09-DA18-40FF-BBFF-6947753495E1}" srcOrd="0" destOrd="0" presId="urn:microsoft.com/office/officeart/2005/8/layout/radial1"/>
    <dgm:cxn modelId="{D3D93CDF-3940-4834-94D6-4204386435EC}" type="presOf" srcId="{C502C6E6-47A7-44A6-96B6-044BB9CA4559}" destId="{1B98F9D7-791B-44E1-904E-41065B4089E4}" srcOrd="0" destOrd="0" presId="urn:microsoft.com/office/officeart/2005/8/layout/radial1"/>
    <dgm:cxn modelId="{FD3E31E5-4318-41BA-A749-7E05089D90E0}" type="presOf" srcId="{0C5DCE36-F9B8-4011-805E-67A333F38449}" destId="{CF0C63CB-1520-4FF3-87BE-CF83C6BD0370}" srcOrd="0" destOrd="0" presId="urn:microsoft.com/office/officeart/2005/8/layout/radial1"/>
    <dgm:cxn modelId="{391E46E8-A336-4376-80B9-48C97ABB40C4}" type="presOf" srcId="{0590BF95-9B2C-471C-9B87-CA99BD3F5832}" destId="{36C04E5F-015A-4D37-8016-9DBC45581F11}" srcOrd="1" destOrd="0" presId="urn:microsoft.com/office/officeart/2005/8/layout/radial1"/>
    <dgm:cxn modelId="{1A64BBF0-0014-4290-83E1-C78B32DB39C5}" type="presOf" srcId="{C4507AC5-29C2-4B70-ACA4-4523CF1108A4}" destId="{A218E4CB-DC73-4E6A-8A20-DA973956F67C}" srcOrd="0" destOrd="0" presId="urn:microsoft.com/office/officeart/2005/8/layout/radial1"/>
    <dgm:cxn modelId="{659665F6-8F16-4EB9-90F7-B025D4593A4E}" srcId="{95BF462E-59D0-4D0A-9D4A-DC7E132578B1}" destId="{E679E8A3-E067-4610-8108-8B5DA3A83E86}" srcOrd="8" destOrd="0" parTransId="{AF47175A-BDB2-424F-94C1-D4235A615AF2}" sibTransId="{DE8D57C1-728F-443C-BB20-773B40F272EE}"/>
    <dgm:cxn modelId="{30DB33FA-4BB6-4434-AC39-02C2F82AC7D9}" type="presOf" srcId="{20CB89CD-F593-47A0-91EF-81535A71FC3D}" destId="{56EECF4C-7CB5-4CAE-BC04-451DDF4D2AC5}" srcOrd="0" destOrd="0" presId="urn:microsoft.com/office/officeart/2005/8/layout/radial1"/>
    <dgm:cxn modelId="{F015BDFD-C255-42FD-BC36-396AA551AA20}" type="presOf" srcId="{442D404D-CD39-4342-8667-A77059EC0773}" destId="{4ABFC1F7-A18A-4040-810E-0ED9FA074A76}" srcOrd="0" destOrd="0" presId="urn:microsoft.com/office/officeart/2005/8/layout/radial1"/>
    <dgm:cxn modelId="{759F2570-22FF-4ED8-A251-D7042D39A21B}" type="presParOf" srcId="{4ABFC1F7-A18A-4040-810E-0ED9FA074A76}" destId="{C441BF3A-A7D4-464C-83E5-42112A7D72AC}" srcOrd="0" destOrd="0" presId="urn:microsoft.com/office/officeart/2005/8/layout/radial1"/>
    <dgm:cxn modelId="{72DACE53-4BA1-4441-A9A0-260E5F68832B}" type="presParOf" srcId="{4ABFC1F7-A18A-4040-810E-0ED9FA074A76}" destId="{4ECCE08C-FE76-4B4A-BABD-DFD303328F95}" srcOrd="1" destOrd="0" presId="urn:microsoft.com/office/officeart/2005/8/layout/radial1"/>
    <dgm:cxn modelId="{64B8D1B3-5FCB-4A1E-A3F1-B1421CE096CA}" type="presParOf" srcId="{4ECCE08C-FE76-4B4A-BABD-DFD303328F95}" destId="{522C1F81-1485-4E44-995E-D449C4D990BB}" srcOrd="0" destOrd="0" presId="urn:microsoft.com/office/officeart/2005/8/layout/radial1"/>
    <dgm:cxn modelId="{E294E3C3-ABA3-4B52-85CE-4A627ED75848}" type="presParOf" srcId="{4ABFC1F7-A18A-4040-810E-0ED9FA074A76}" destId="{D5FA935B-BB95-499C-9C07-A54AC1045EF6}" srcOrd="2" destOrd="0" presId="urn:microsoft.com/office/officeart/2005/8/layout/radial1"/>
    <dgm:cxn modelId="{617AA612-BD68-43C3-A560-3C30742CC2AE}" type="presParOf" srcId="{4ABFC1F7-A18A-4040-810E-0ED9FA074A76}" destId="{B32F161A-62E9-4F76-8D8A-06BA4F360278}" srcOrd="3" destOrd="0" presId="urn:microsoft.com/office/officeart/2005/8/layout/radial1"/>
    <dgm:cxn modelId="{7CAE381C-274B-4361-A98C-DAFB87599DC6}" type="presParOf" srcId="{B32F161A-62E9-4F76-8D8A-06BA4F360278}" destId="{AF42832E-C637-495E-914F-3D21119AFCC8}" srcOrd="0" destOrd="0" presId="urn:microsoft.com/office/officeart/2005/8/layout/radial1"/>
    <dgm:cxn modelId="{B454614E-9E28-41B8-9606-648F24C24667}" type="presParOf" srcId="{4ABFC1F7-A18A-4040-810E-0ED9FA074A76}" destId="{1515DCCD-83B6-4A57-BF2F-4B530C9FC1B1}" srcOrd="4" destOrd="0" presId="urn:microsoft.com/office/officeart/2005/8/layout/radial1"/>
    <dgm:cxn modelId="{2071DD7C-2332-4AD6-938F-4CA979B10EFE}" type="presParOf" srcId="{4ABFC1F7-A18A-4040-810E-0ED9FA074A76}" destId="{51129E09-DA18-40FF-BBFF-6947753495E1}" srcOrd="5" destOrd="0" presId="urn:microsoft.com/office/officeart/2005/8/layout/radial1"/>
    <dgm:cxn modelId="{E0AFDF3F-ECB2-4BBC-AA7C-4F07D29F8398}" type="presParOf" srcId="{51129E09-DA18-40FF-BBFF-6947753495E1}" destId="{F8F8D8E1-996C-4AB5-9520-2809B284B16A}" srcOrd="0" destOrd="0" presId="urn:microsoft.com/office/officeart/2005/8/layout/radial1"/>
    <dgm:cxn modelId="{39E72AF8-626A-4B02-8948-92737BCF7E26}" type="presParOf" srcId="{4ABFC1F7-A18A-4040-810E-0ED9FA074A76}" destId="{CF0C63CB-1520-4FF3-87BE-CF83C6BD0370}" srcOrd="6" destOrd="0" presId="urn:microsoft.com/office/officeart/2005/8/layout/radial1"/>
    <dgm:cxn modelId="{D4D667A3-BB4A-47CC-9BFA-885EBF7A04C0}" type="presParOf" srcId="{4ABFC1F7-A18A-4040-810E-0ED9FA074A76}" destId="{0AE7F43C-6EFB-4A3A-9EF7-F7D624FFA7FF}" srcOrd="7" destOrd="0" presId="urn:microsoft.com/office/officeart/2005/8/layout/radial1"/>
    <dgm:cxn modelId="{92960078-A79C-4EE4-BC54-BA41E0F18147}" type="presParOf" srcId="{0AE7F43C-6EFB-4A3A-9EF7-F7D624FFA7FF}" destId="{A5A7B1DF-4820-4901-8975-2712F2A0F5A9}" srcOrd="0" destOrd="0" presId="urn:microsoft.com/office/officeart/2005/8/layout/radial1"/>
    <dgm:cxn modelId="{D62BF18C-6EC3-453C-9DF3-A85DFBF3BA25}" type="presParOf" srcId="{4ABFC1F7-A18A-4040-810E-0ED9FA074A76}" destId="{2AD278ED-6EA2-4532-8019-E04DCFB48B39}" srcOrd="8" destOrd="0" presId="urn:microsoft.com/office/officeart/2005/8/layout/radial1"/>
    <dgm:cxn modelId="{DFEB04B2-1E28-4F3E-B754-F0D19B6895CA}" type="presParOf" srcId="{4ABFC1F7-A18A-4040-810E-0ED9FA074A76}" destId="{56EECF4C-7CB5-4CAE-BC04-451DDF4D2AC5}" srcOrd="9" destOrd="0" presId="urn:microsoft.com/office/officeart/2005/8/layout/radial1"/>
    <dgm:cxn modelId="{C5E47655-E2DF-4971-B02A-8DADEC6E7E81}" type="presParOf" srcId="{56EECF4C-7CB5-4CAE-BC04-451DDF4D2AC5}" destId="{62C13D2B-F286-4F12-894E-2140E7AF1B03}" srcOrd="0" destOrd="0" presId="urn:microsoft.com/office/officeart/2005/8/layout/radial1"/>
    <dgm:cxn modelId="{389EEA92-ABD7-4942-995C-FAA6C879E2D5}" type="presParOf" srcId="{4ABFC1F7-A18A-4040-810E-0ED9FA074A76}" destId="{7E8B0C59-6777-4720-9B2F-E41B4B06D1C0}" srcOrd="10" destOrd="0" presId="urn:microsoft.com/office/officeart/2005/8/layout/radial1"/>
    <dgm:cxn modelId="{0FD42567-FC0A-41D2-94CB-B23CAA721A29}" type="presParOf" srcId="{4ABFC1F7-A18A-4040-810E-0ED9FA074A76}" destId="{A218E4CB-DC73-4E6A-8A20-DA973956F67C}" srcOrd="11" destOrd="0" presId="urn:microsoft.com/office/officeart/2005/8/layout/radial1"/>
    <dgm:cxn modelId="{171E587F-5C9F-4544-826F-717D869A468B}" type="presParOf" srcId="{A218E4CB-DC73-4E6A-8A20-DA973956F67C}" destId="{3DC27A71-7251-450A-873F-5B0118EE2F60}" srcOrd="0" destOrd="0" presId="urn:microsoft.com/office/officeart/2005/8/layout/radial1"/>
    <dgm:cxn modelId="{2F511E26-7F1B-4095-835B-0AC921851DC3}" type="presParOf" srcId="{4ABFC1F7-A18A-4040-810E-0ED9FA074A76}" destId="{1B98F9D7-791B-44E1-904E-41065B4089E4}" srcOrd="12" destOrd="0" presId="urn:microsoft.com/office/officeart/2005/8/layout/radial1"/>
    <dgm:cxn modelId="{30E94F9B-C425-47F8-87A5-7A1BC6CE8375}" type="presParOf" srcId="{4ABFC1F7-A18A-4040-810E-0ED9FA074A76}" destId="{91706D40-B102-4C91-8AAE-5A26A589D6BA}" srcOrd="13" destOrd="0" presId="urn:microsoft.com/office/officeart/2005/8/layout/radial1"/>
    <dgm:cxn modelId="{A2FC801E-7FEE-4705-8513-EA056D413E4E}" type="presParOf" srcId="{91706D40-B102-4C91-8AAE-5A26A589D6BA}" destId="{0AC781D9-8462-4F69-B3C1-9D76F98F0DCB}" srcOrd="0" destOrd="0" presId="urn:microsoft.com/office/officeart/2005/8/layout/radial1"/>
    <dgm:cxn modelId="{A68A57A8-55A3-44C6-8CC5-3E33E74F3602}" type="presParOf" srcId="{4ABFC1F7-A18A-4040-810E-0ED9FA074A76}" destId="{6FD7CB66-BFD0-40AF-9286-38DB8DEAF94E}" srcOrd="14" destOrd="0" presId="urn:microsoft.com/office/officeart/2005/8/layout/radial1"/>
    <dgm:cxn modelId="{89BDE1CC-2B5B-480C-94BD-B3F9A220BFE0}" type="presParOf" srcId="{4ABFC1F7-A18A-4040-810E-0ED9FA074A76}" destId="{ED671470-F285-4580-88DC-4827460242F9}" srcOrd="15" destOrd="0" presId="urn:microsoft.com/office/officeart/2005/8/layout/radial1"/>
    <dgm:cxn modelId="{25AB1291-E617-48BB-A9D1-309A6CD49691}" type="presParOf" srcId="{ED671470-F285-4580-88DC-4827460242F9}" destId="{36C04E5F-015A-4D37-8016-9DBC45581F11}" srcOrd="0" destOrd="0" presId="urn:microsoft.com/office/officeart/2005/8/layout/radial1"/>
    <dgm:cxn modelId="{547E9104-6B5C-403F-B643-97FBE25E948C}" type="presParOf" srcId="{4ABFC1F7-A18A-4040-810E-0ED9FA074A76}" destId="{730B6395-9765-4248-A6A3-A417AE919F21}" srcOrd="16" destOrd="0" presId="urn:microsoft.com/office/officeart/2005/8/layout/radial1"/>
    <dgm:cxn modelId="{B3BF5005-6711-41C1-B3C8-43D00A43F680}" type="presParOf" srcId="{4ABFC1F7-A18A-4040-810E-0ED9FA074A76}" destId="{A4826647-5324-4C18-9BDF-3AA4B612EA58}" srcOrd="17" destOrd="0" presId="urn:microsoft.com/office/officeart/2005/8/layout/radial1"/>
    <dgm:cxn modelId="{5B04D11F-5AA9-487E-BA5A-72B60C4D2775}" type="presParOf" srcId="{A4826647-5324-4C18-9BDF-3AA4B612EA58}" destId="{71875C85-29F7-4DC3-9729-2F0F7301E284}" srcOrd="0" destOrd="0" presId="urn:microsoft.com/office/officeart/2005/8/layout/radial1"/>
    <dgm:cxn modelId="{4489240A-E577-464D-A63D-835700B60796}" type="presParOf" srcId="{4ABFC1F7-A18A-4040-810E-0ED9FA074A76}" destId="{407A21AA-B010-40E6-8EEE-788133C22859}" srcOrd="18" destOrd="0" presId="urn:microsoft.com/office/officeart/2005/8/layout/radial1"/>
    <dgm:cxn modelId="{1E16AFC3-269F-44B2-BD9A-D38ACF09C2E1}" type="presParOf" srcId="{4ABFC1F7-A18A-4040-810E-0ED9FA074A76}" destId="{03BB3FA3-0648-4BE0-995C-8A811306CF77}" srcOrd="19" destOrd="0" presId="urn:microsoft.com/office/officeart/2005/8/layout/radial1"/>
    <dgm:cxn modelId="{DA6DA874-40ED-4AF4-A00A-01F0F5A85C97}" type="presParOf" srcId="{03BB3FA3-0648-4BE0-995C-8A811306CF77}" destId="{40B27EF2-207F-48B7-864C-83524D5434F0}" srcOrd="0" destOrd="0" presId="urn:microsoft.com/office/officeart/2005/8/layout/radial1"/>
    <dgm:cxn modelId="{9A0AF023-D7CA-4E2E-ABA8-D3BD4D266122}" type="presParOf" srcId="{4ABFC1F7-A18A-4040-810E-0ED9FA074A76}" destId="{DF254086-0709-4367-A88E-24861D5F58CB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Ildsjel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1400" dirty="0"/>
            <a:t>FIVH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1400" dirty="0"/>
            <a:t>Frivillig</a:t>
          </a:r>
        </a:p>
        <a:p>
          <a:r>
            <a:rPr lang="nb-NO" sz="1400" dirty="0"/>
            <a:t>sentraler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1200" dirty="0"/>
            <a:t>Naturvern</a:t>
          </a:r>
        </a:p>
        <a:p>
          <a:r>
            <a:rPr lang="nb-NO" sz="1200" dirty="0"/>
            <a:t>forbundet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00E48CAC-1DB7-4E26-854C-9E34F039FE23}">
      <dgm:prSet phldrT="[Text]" custT="1"/>
      <dgm:spPr/>
      <dgm:t>
        <a:bodyPr/>
        <a:lstStyle/>
        <a:p>
          <a:r>
            <a:rPr lang="nb-NO" sz="1400" dirty="0"/>
            <a:t>Frilufts</a:t>
          </a:r>
        </a:p>
        <a:p>
          <a:r>
            <a:rPr lang="nb-NO" sz="1400" dirty="0"/>
            <a:t>rådet Sør</a:t>
          </a:r>
        </a:p>
      </dgm:t>
    </dgm:pt>
    <dgm:pt modelId="{1035E72C-7E70-4922-8BB3-E67E3A04BE53}" type="parTrans" cxnId="{0B188FD5-15C5-4BFC-AF27-E41EE29244F9}">
      <dgm:prSet/>
      <dgm:spPr/>
      <dgm:t>
        <a:bodyPr/>
        <a:lstStyle/>
        <a:p>
          <a:endParaRPr lang="nb-NO"/>
        </a:p>
      </dgm:t>
    </dgm:pt>
    <dgm:pt modelId="{3BE04AA8-28D7-43DB-B53B-E05A6CA37AEC}" type="sibTrans" cxnId="{0B188FD5-15C5-4BFC-AF27-E41EE29244F9}">
      <dgm:prSet/>
      <dgm:spPr/>
      <dgm:t>
        <a:bodyPr/>
        <a:lstStyle/>
        <a:p>
          <a:endParaRPr lang="nb-NO"/>
        </a:p>
      </dgm:t>
    </dgm:pt>
    <dgm:pt modelId="{77262916-BEE4-48D6-92A9-C26F1BEE2D5C}">
      <dgm:prSet phldrT="[Text]" custT="1"/>
      <dgm:spPr/>
      <dgm:t>
        <a:bodyPr/>
        <a:lstStyle/>
        <a:p>
          <a:r>
            <a:rPr lang="nb-NO" sz="1200" dirty="0"/>
            <a:t>Båt</a:t>
          </a:r>
        </a:p>
        <a:p>
          <a:r>
            <a:rPr lang="nb-NO" sz="1200" dirty="0"/>
            <a:t>foreninger</a:t>
          </a:r>
        </a:p>
      </dgm:t>
    </dgm:pt>
    <dgm:pt modelId="{20CB89CD-F593-47A0-91EF-81535A71FC3D}" type="parTrans" cxnId="{46D574C7-E02D-45A5-8CFE-6D668D21868F}">
      <dgm:prSet/>
      <dgm:spPr/>
      <dgm:t>
        <a:bodyPr/>
        <a:lstStyle/>
        <a:p>
          <a:endParaRPr lang="nb-NO"/>
        </a:p>
      </dgm:t>
    </dgm:pt>
    <dgm:pt modelId="{B5849913-CD0F-412A-AB11-0A8715CD964A}" type="sibTrans" cxnId="{46D574C7-E02D-45A5-8CFE-6D668D21868F}">
      <dgm:prSet custLinFactNeighborX="-62904" custLinFactNeighborY="-6928"/>
      <dgm:spPr/>
      <dgm:t>
        <a:bodyPr/>
        <a:lstStyle/>
        <a:p>
          <a:endParaRPr lang="nb-NO"/>
        </a:p>
      </dgm:t>
    </dgm:pt>
    <dgm:pt modelId="{C502C6E6-47A7-44A6-96B6-044BB9CA4559}">
      <dgm:prSet phldrT="[Text]" custT="1"/>
      <dgm:spPr/>
      <dgm:t>
        <a:bodyPr/>
        <a:lstStyle/>
        <a:p>
          <a:r>
            <a:rPr lang="nb-NO" sz="1200" dirty="0"/>
            <a:t>Aust-Agder idrettskrets</a:t>
          </a:r>
        </a:p>
      </dgm:t>
    </dgm:pt>
    <dgm:pt modelId="{C4507AC5-29C2-4B70-ACA4-4523CF1108A4}" type="parTrans" cxnId="{2693EB61-B50D-4970-BCAE-B50890FFB8FD}">
      <dgm:prSet/>
      <dgm:spPr/>
      <dgm:t>
        <a:bodyPr/>
        <a:lstStyle/>
        <a:p>
          <a:endParaRPr lang="nb-NO"/>
        </a:p>
      </dgm:t>
    </dgm:pt>
    <dgm:pt modelId="{225A99CA-B3F4-4A71-87D1-A3407A23174D}" type="sibTrans" cxnId="{2693EB61-B50D-4970-BCAE-B50890FFB8FD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6"/>
      <dgm:spPr/>
    </dgm:pt>
    <dgm:pt modelId="{522C1F81-1485-4E44-995E-D449C4D990BB}" type="pres">
      <dgm:prSet presAssocID="{C7EC1109-D79F-4931-B1F1-1126214614D6}" presName="connTx" presStyleLbl="parChTrans1D2" presStyleIdx="0" presStyleCnt="6"/>
      <dgm:spPr/>
    </dgm:pt>
    <dgm:pt modelId="{D5FA935B-BB95-499C-9C07-A54AC1045EF6}" type="pres">
      <dgm:prSet presAssocID="{5444535D-7FD2-47C3-AA66-5F1B5D3E36BD}" presName="node" presStyleLbl="node1" presStyleIdx="0" presStyleCnt="6" custRadScaleRad="100002" custRadScaleInc="-1088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6"/>
      <dgm:spPr/>
    </dgm:pt>
    <dgm:pt modelId="{AF42832E-C637-495E-914F-3D21119AFCC8}" type="pres">
      <dgm:prSet presAssocID="{E82D0232-B5D3-48F6-9644-9DF00B6E0AD9}" presName="connTx" presStyleLbl="parChTrans1D2" presStyleIdx="1" presStyleCnt="6"/>
      <dgm:spPr/>
    </dgm:pt>
    <dgm:pt modelId="{1515DCCD-83B6-4A57-BF2F-4B530C9FC1B1}" type="pres">
      <dgm:prSet presAssocID="{CD81604A-41F9-43A0-BD3E-2DB9B9EEB280}" presName="node" presStyleLbl="node1" presStyleIdx="1" presStyleCnt="6" custRadScaleRad="99507" custRadScaleInc="-546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6"/>
      <dgm:spPr/>
    </dgm:pt>
    <dgm:pt modelId="{F8F8D8E1-996C-4AB5-9520-2809B284B16A}" type="pres">
      <dgm:prSet presAssocID="{3553C2C4-44E2-4871-ADC1-4C8D0A09E187}" presName="connTx" presStyleLbl="parChTrans1D2" presStyleIdx="2" presStyleCnt="6"/>
      <dgm:spPr/>
    </dgm:pt>
    <dgm:pt modelId="{CF0C63CB-1520-4FF3-87BE-CF83C6BD0370}" type="pres">
      <dgm:prSet presAssocID="{0C5DCE36-F9B8-4011-805E-67A333F38449}" presName="node" presStyleLbl="node1" presStyleIdx="2" presStyleCnt="6">
        <dgm:presLayoutVars>
          <dgm:bulletEnabled val="1"/>
        </dgm:presLayoutVars>
      </dgm:prSet>
      <dgm:spPr/>
    </dgm:pt>
    <dgm:pt modelId="{0AE7F43C-6EFB-4A3A-9EF7-F7D624FFA7FF}" type="pres">
      <dgm:prSet presAssocID="{1035E72C-7E70-4922-8BB3-E67E3A04BE53}" presName="Name9" presStyleLbl="parChTrans1D2" presStyleIdx="3" presStyleCnt="6"/>
      <dgm:spPr/>
    </dgm:pt>
    <dgm:pt modelId="{A5A7B1DF-4820-4901-8975-2712F2A0F5A9}" type="pres">
      <dgm:prSet presAssocID="{1035E72C-7E70-4922-8BB3-E67E3A04BE53}" presName="connTx" presStyleLbl="parChTrans1D2" presStyleIdx="3" presStyleCnt="6"/>
      <dgm:spPr/>
    </dgm:pt>
    <dgm:pt modelId="{2AD278ED-6EA2-4532-8019-E04DCFB48B39}" type="pres">
      <dgm:prSet presAssocID="{00E48CAC-1DB7-4E26-854C-9E34F039FE23}" presName="node" presStyleLbl="node1" presStyleIdx="3" presStyleCnt="6" custRadScaleRad="100002" custRadScaleInc="1088">
        <dgm:presLayoutVars>
          <dgm:bulletEnabled val="1"/>
        </dgm:presLayoutVars>
      </dgm:prSet>
      <dgm:spPr/>
    </dgm:pt>
    <dgm:pt modelId="{56EECF4C-7CB5-4CAE-BC04-451DDF4D2AC5}" type="pres">
      <dgm:prSet presAssocID="{20CB89CD-F593-47A0-91EF-81535A71FC3D}" presName="Name9" presStyleLbl="parChTrans1D2" presStyleIdx="4" presStyleCnt="6"/>
      <dgm:spPr/>
    </dgm:pt>
    <dgm:pt modelId="{62C13D2B-F286-4F12-894E-2140E7AF1B03}" type="pres">
      <dgm:prSet presAssocID="{20CB89CD-F593-47A0-91EF-81535A71FC3D}" presName="connTx" presStyleLbl="parChTrans1D2" presStyleIdx="4" presStyleCnt="6"/>
      <dgm:spPr/>
    </dgm:pt>
    <dgm:pt modelId="{7E8B0C59-6777-4720-9B2F-E41B4B06D1C0}" type="pres">
      <dgm:prSet presAssocID="{77262916-BEE4-48D6-92A9-C26F1BEE2D5C}" presName="node" presStyleLbl="node1" presStyleIdx="4" presStyleCnt="6" custRadScaleRad="100494" custRadScaleInc="541">
        <dgm:presLayoutVars>
          <dgm:bulletEnabled val="1"/>
        </dgm:presLayoutVars>
      </dgm:prSet>
      <dgm:spPr/>
    </dgm:pt>
    <dgm:pt modelId="{A218E4CB-DC73-4E6A-8A20-DA973956F67C}" type="pres">
      <dgm:prSet presAssocID="{C4507AC5-29C2-4B70-ACA4-4523CF1108A4}" presName="Name9" presStyleLbl="parChTrans1D2" presStyleIdx="5" presStyleCnt="6"/>
      <dgm:spPr/>
    </dgm:pt>
    <dgm:pt modelId="{3DC27A71-7251-450A-873F-5B0118EE2F60}" type="pres">
      <dgm:prSet presAssocID="{C4507AC5-29C2-4B70-ACA4-4523CF1108A4}" presName="connTx" presStyleLbl="parChTrans1D2" presStyleIdx="5" presStyleCnt="6"/>
      <dgm:spPr/>
    </dgm:pt>
    <dgm:pt modelId="{1B98F9D7-791B-44E1-904E-41065B4089E4}" type="pres">
      <dgm:prSet presAssocID="{C502C6E6-47A7-44A6-96B6-044BB9CA4559}" presName="node" presStyleLbl="node1" presStyleIdx="5" presStyleCnt="6" custRadScaleRad="100494" custRadScaleInc="-541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F042AB08-C235-4827-B9F1-93D8F348BFC3}" type="presOf" srcId="{20CB89CD-F593-47A0-91EF-81535A71FC3D}" destId="{56EECF4C-7CB5-4CAE-BC04-451DDF4D2AC5}" srcOrd="0" destOrd="0" presId="urn:microsoft.com/office/officeart/2005/8/layout/radial1"/>
    <dgm:cxn modelId="{58D11722-2946-4484-8A14-D3FBC4CF9207}" type="presOf" srcId="{C502C6E6-47A7-44A6-96B6-044BB9CA4559}" destId="{1B98F9D7-791B-44E1-904E-41065B4089E4}" srcOrd="0" destOrd="0" presId="urn:microsoft.com/office/officeart/2005/8/layout/radial1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90ACD628-7ED6-4928-86F7-14C658864BA2}" type="presOf" srcId="{C7EC1109-D79F-4931-B1F1-1126214614D6}" destId="{522C1F81-1485-4E44-995E-D449C4D990BB}" srcOrd="1" destOrd="0" presId="urn:microsoft.com/office/officeart/2005/8/layout/radial1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CE544638-34BF-43DB-A2FA-F0909799AF15}" type="presOf" srcId="{5444535D-7FD2-47C3-AA66-5F1B5D3E36BD}" destId="{D5FA935B-BB95-499C-9C07-A54AC1045EF6}" srcOrd="0" destOrd="0" presId="urn:microsoft.com/office/officeart/2005/8/layout/radial1"/>
    <dgm:cxn modelId="{8CFB413F-026E-43D1-BFF2-20DD634669BD}" type="presOf" srcId="{95BF462E-59D0-4D0A-9D4A-DC7E132578B1}" destId="{C441BF3A-A7D4-464C-83E5-42112A7D72AC}" srcOrd="0" destOrd="0" presId="urn:microsoft.com/office/officeart/2005/8/layout/radial1"/>
    <dgm:cxn modelId="{2693EB61-B50D-4970-BCAE-B50890FFB8FD}" srcId="{95BF462E-59D0-4D0A-9D4A-DC7E132578B1}" destId="{C502C6E6-47A7-44A6-96B6-044BB9CA4559}" srcOrd="5" destOrd="0" parTransId="{C4507AC5-29C2-4B70-ACA4-4523CF1108A4}" sibTransId="{225A99CA-B3F4-4A71-87D1-A3407A23174D}"/>
    <dgm:cxn modelId="{2DB72270-6C58-4F15-8A4A-2FEA37D89510}" type="presOf" srcId="{C7EC1109-D79F-4931-B1F1-1126214614D6}" destId="{4ECCE08C-FE76-4B4A-BABD-DFD303328F95}" srcOrd="0" destOrd="0" presId="urn:microsoft.com/office/officeart/2005/8/layout/radial1"/>
    <dgm:cxn modelId="{41925D51-DB35-4399-85EC-F2AC331F1A10}" type="presOf" srcId="{0C5DCE36-F9B8-4011-805E-67A333F38449}" destId="{CF0C63CB-1520-4FF3-87BE-CF83C6BD0370}" srcOrd="0" destOrd="0" presId="urn:microsoft.com/office/officeart/2005/8/layout/radial1"/>
    <dgm:cxn modelId="{6411AA54-1218-477D-AAD2-1559449846D5}" type="presOf" srcId="{CD81604A-41F9-43A0-BD3E-2DB9B9EEB280}" destId="{1515DCCD-83B6-4A57-BF2F-4B530C9FC1B1}" srcOrd="0" destOrd="0" presId="urn:microsoft.com/office/officeart/2005/8/layout/radial1"/>
    <dgm:cxn modelId="{9931A15A-CEE9-42FA-A523-69E4040743BA}" type="presOf" srcId="{00E48CAC-1DB7-4E26-854C-9E34F039FE23}" destId="{2AD278ED-6EA2-4532-8019-E04DCFB48B39}" srcOrd="0" destOrd="0" presId="urn:microsoft.com/office/officeart/2005/8/layout/radial1"/>
    <dgm:cxn modelId="{35ECC5A2-519F-4FA1-97BE-0EBA35B4A1C2}" type="presOf" srcId="{E82D0232-B5D3-48F6-9644-9DF00B6E0AD9}" destId="{B32F161A-62E9-4F76-8D8A-06BA4F360278}" srcOrd="0" destOrd="0" presId="urn:microsoft.com/office/officeart/2005/8/layout/radial1"/>
    <dgm:cxn modelId="{41D3EDA4-B98A-456B-8728-C6BBFC510935}" type="presOf" srcId="{1035E72C-7E70-4922-8BB3-E67E3A04BE53}" destId="{0AE7F43C-6EFB-4A3A-9EF7-F7D624FFA7FF}" srcOrd="0" destOrd="0" presId="urn:microsoft.com/office/officeart/2005/8/layout/radial1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D65A0DAF-9C44-48C9-93DF-9F7FBF74B5F1}" type="presOf" srcId="{1035E72C-7E70-4922-8BB3-E67E3A04BE53}" destId="{A5A7B1DF-4820-4901-8975-2712F2A0F5A9}" srcOrd="1" destOrd="0" presId="urn:microsoft.com/office/officeart/2005/8/layout/radial1"/>
    <dgm:cxn modelId="{6A6F5BB7-3EC3-46CC-ADC6-F6B5D726CD41}" type="presOf" srcId="{3553C2C4-44E2-4871-ADC1-4C8D0A09E187}" destId="{F8F8D8E1-996C-4AB5-9520-2809B284B16A}" srcOrd="1" destOrd="0" presId="urn:microsoft.com/office/officeart/2005/8/layout/radial1"/>
    <dgm:cxn modelId="{46D574C7-E02D-45A5-8CFE-6D668D21868F}" srcId="{95BF462E-59D0-4D0A-9D4A-DC7E132578B1}" destId="{77262916-BEE4-48D6-92A9-C26F1BEE2D5C}" srcOrd="4" destOrd="0" parTransId="{20CB89CD-F593-47A0-91EF-81535A71FC3D}" sibTransId="{B5849913-CD0F-412A-AB11-0A8715CD964A}"/>
    <dgm:cxn modelId="{0B188FD5-15C5-4BFC-AF27-E41EE29244F9}" srcId="{95BF462E-59D0-4D0A-9D4A-DC7E132578B1}" destId="{00E48CAC-1DB7-4E26-854C-9E34F039FE23}" srcOrd="3" destOrd="0" parTransId="{1035E72C-7E70-4922-8BB3-E67E3A04BE53}" sibTransId="{3BE04AA8-28D7-43DB-B53B-E05A6CA37AEC}"/>
    <dgm:cxn modelId="{7BC857D7-5B9F-4B1B-84E2-2E2288405C4D}" type="presOf" srcId="{C4507AC5-29C2-4B70-ACA4-4523CF1108A4}" destId="{A218E4CB-DC73-4E6A-8A20-DA973956F67C}" srcOrd="0" destOrd="0" presId="urn:microsoft.com/office/officeart/2005/8/layout/radial1"/>
    <dgm:cxn modelId="{C429FBEE-2E54-4765-9288-79F4F0A89CBD}" type="presOf" srcId="{20CB89CD-F593-47A0-91EF-81535A71FC3D}" destId="{62C13D2B-F286-4F12-894E-2140E7AF1B03}" srcOrd="1" destOrd="0" presId="urn:microsoft.com/office/officeart/2005/8/layout/radial1"/>
    <dgm:cxn modelId="{38D460F7-BADD-4650-9E95-15F041467878}" type="presOf" srcId="{77262916-BEE4-48D6-92A9-C26F1BEE2D5C}" destId="{7E8B0C59-6777-4720-9B2F-E41B4B06D1C0}" srcOrd="0" destOrd="0" presId="urn:microsoft.com/office/officeart/2005/8/layout/radial1"/>
    <dgm:cxn modelId="{ABCE87FB-9667-4D36-A291-BFF61903E79F}" type="presOf" srcId="{C4507AC5-29C2-4B70-ACA4-4523CF1108A4}" destId="{3DC27A71-7251-450A-873F-5B0118EE2F60}" srcOrd="1" destOrd="0" presId="urn:microsoft.com/office/officeart/2005/8/layout/radial1"/>
    <dgm:cxn modelId="{264026FC-A5EB-4AB9-A078-08FFB680F25B}" type="presOf" srcId="{442D404D-CD39-4342-8667-A77059EC0773}" destId="{4ABFC1F7-A18A-4040-810E-0ED9FA074A76}" srcOrd="0" destOrd="0" presId="urn:microsoft.com/office/officeart/2005/8/layout/radial1"/>
    <dgm:cxn modelId="{D8D574FD-0024-4672-8369-E65B1A417F0B}" type="presOf" srcId="{E82D0232-B5D3-48F6-9644-9DF00B6E0AD9}" destId="{AF42832E-C637-495E-914F-3D21119AFCC8}" srcOrd="1" destOrd="0" presId="urn:microsoft.com/office/officeart/2005/8/layout/radial1"/>
    <dgm:cxn modelId="{93A008FE-8626-4EAF-88B3-24721F6BB8E6}" type="presOf" srcId="{3553C2C4-44E2-4871-ADC1-4C8D0A09E187}" destId="{51129E09-DA18-40FF-BBFF-6947753495E1}" srcOrd="0" destOrd="0" presId="urn:microsoft.com/office/officeart/2005/8/layout/radial1"/>
    <dgm:cxn modelId="{8110B2FF-35E9-48CB-9201-289752294C71}" type="presParOf" srcId="{4ABFC1F7-A18A-4040-810E-0ED9FA074A76}" destId="{C441BF3A-A7D4-464C-83E5-42112A7D72AC}" srcOrd="0" destOrd="0" presId="urn:microsoft.com/office/officeart/2005/8/layout/radial1"/>
    <dgm:cxn modelId="{15D37C72-CDBD-4752-82AA-9FF3CAC60316}" type="presParOf" srcId="{4ABFC1F7-A18A-4040-810E-0ED9FA074A76}" destId="{4ECCE08C-FE76-4B4A-BABD-DFD303328F95}" srcOrd="1" destOrd="0" presId="urn:microsoft.com/office/officeart/2005/8/layout/radial1"/>
    <dgm:cxn modelId="{12391526-9563-471F-B96B-664E44689D74}" type="presParOf" srcId="{4ECCE08C-FE76-4B4A-BABD-DFD303328F95}" destId="{522C1F81-1485-4E44-995E-D449C4D990BB}" srcOrd="0" destOrd="0" presId="urn:microsoft.com/office/officeart/2005/8/layout/radial1"/>
    <dgm:cxn modelId="{34D1E1BC-D4D4-4F64-AB26-890E0573B9A9}" type="presParOf" srcId="{4ABFC1F7-A18A-4040-810E-0ED9FA074A76}" destId="{D5FA935B-BB95-499C-9C07-A54AC1045EF6}" srcOrd="2" destOrd="0" presId="urn:microsoft.com/office/officeart/2005/8/layout/radial1"/>
    <dgm:cxn modelId="{7B43EF0F-BECD-479F-B1C7-4163E92F8F40}" type="presParOf" srcId="{4ABFC1F7-A18A-4040-810E-0ED9FA074A76}" destId="{B32F161A-62E9-4F76-8D8A-06BA4F360278}" srcOrd="3" destOrd="0" presId="urn:microsoft.com/office/officeart/2005/8/layout/radial1"/>
    <dgm:cxn modelId="{5BCA5BE1-5115-4CF9-9215-77EA61A07E16}" type="presParOf" srcId="{B32F161A-62E9-4F76-8D8A-06BA4F360278}" destId="{AF42832E-C637-495E-914F-3D21119AFCC8}" srcOrd="0" destOrd="0" presId="urn:microsoft.com/office/officeart/2005/8/layout/radial1"/>
    <dgm:cxn modelId="{14C942A8-BFA5-474A-A07E-BDE26612B55B}" type="presParOf" srcId="{4ABFC1F7-A18A-4040-810E-0ED9FA074A76}" destId="{1515DCCD-83B6-4A57-BF2F-4B530C9FC1B1}" srcOrd="4" destOrd="0" presId="urn:microsoft.com/office/officeart/2005/8/layout/radial1"/>
    <dgm:cxn modelId="{81563799-F076-4E7D-8391-BA5C8E444479}" type="presParOf" srcId="{4ABFC1F7-A18A-4040-810E-0ED9FA074A76}" destId="{51129E09-DA18-40FF-BBFF-6947753495E1}" srcOrd="5" destOrd="0" presId="urn:microsoft.com/office/officeart/2005/8/layout/radial1"/>
    <dgm:cxn modelId="{2724549D-7310-4FAD-8795-8F89F9E1FBED}" type="presParOf" srcId="{51129E09-DA18-40FF-BBFF-6947753495E1}" destId="{F8F8D8E1-996C-4AB5-9520-2809B284B16A}" srcOrd="0" destOrd="0" presId="urn:microsoft.com/office/officeart/2005/8/layout/radial1"/>
    <dgm:cxn modelId="{4023663C-A8D1-4019-9C6E-A8D2FC07BBD4}" type="presParOf" srcId="{4ABFC1F7-A18A-4040-810E-0ED9FA074A76}" destId="{CF0C63CB-1520-4FF3-87BE-CF83C6BD0370}" srcOrd="6" destOrd="0" presId="urn:microsoft.com/office/officeart/2005/8/layout/radial1"/>
    <dgm:cxn modelId="{97A3D1A8-97BE-4B23-9CDB-3F5CBD841F0D}" type="presParOf" srcId="{4ABFC1F7-A18A-4040-810E-0ED9FA074A76}" destId="{0AE7F43C-6EFB-4A3A-9EF7-F7D624FFA7FF}" srcOrd="7" destOrd="0" presId="urn:microsoft.com/office/officeart/2005/8/layout/radial1"/>
    <dgm:cxn modelId="{B14D5A8A-3266-428B-AA31-24AD1309FECC}" type="presParOf" srcId="{0AE7F43C-6EFB-4A3A-9EF7-F7D624FFA7FF}" destId="{A5A7B1DF-4820-4901-8975-2712F2A0F5A9}" srcOrd="0" destOrd="0" presId="urn:microsoft.com/office/officeart/2005/8/layout/radial1"/>
    <dgm:cxn modelId="{D0C46796-5C06-49AA-89A3-91CF976BE993}" type="presParOf" srcId="{4ABFC1F7-A18A-4040-810E-0ED9FA074A76}" destId="{2AD278ED-6EA2-4532-8019-E04DCFB48B39}" srcOrd="8" destOrd="0" presId="urn:microsoft.com/office/officeart/2005/8/layout/radial1"/>
    <dgm:cxn modelId="{2B955CF7-A569-4C10-B80E-AA24DDC6EAA2}" type="presParOf" srcId="{4ABFC1F7-A18A-4040-810E-0ED9FA074A76}" destId="{56EECF4C-7CB5-4CAE-BC04-451DDF4D2AC5}" srcOrd="9" destOrd="0" presId="urn:microsoft.com/office/officeart/2005/8/layout/radial1"/>
    <dgm:cxn modelId="{EB85D056-84C0-4985-8743-0893DB0FA640}" type="presParOf" srcId="{56EECF4C-7CB5-4CAE-BC04-451DDF4D2AC5}" destId="{62C13D2B-F286-4F12-894E-2140E7AF1B03}" srcOrd="0" destOrd="0" presId="urn:microsoft.com/office/officeart/2005/8/layout/radial1"/>
    <dgm:cxn modelId="{B38C250D-8C8A-4827-9D16-FF403B7BC35E}" type="presParOf" srcId="{4ABFC1F7-A18A-4040-810E-0ED9FA074A76}" destId="{7E8B0C59-6777-4720-9B2F-E41B4B06D1C0}" srcOrd="10" destOrd="0" presId="urn:microsoft.com/office/officeart/2005/8/layout/radial1"/>
    <dgm:cxn modelId="{D822AEDD-8F9B-4B4D-8C0D-5B97724AE438}" type="presParOf" srcId="{4ABFC1F7-A18A-4040-810E-0ED9FA074A76}" destId="{A218E4CB-DC73-4E6A-8A20-DA973956F67C}" srcOrd="11" destOrd="0" presId="urn:microsoft.com/office/officeart/2005/8/layout/radial1"/>
    <dgm:cxn modelId="{B6BD3DEA-7EFE-4D63-B9F0-D58762FA5FF1}" type="presParOf" srcId="{A218E4CB-DC73-4E6A-8A20-DA973956F67C}" destId="{3DC27A71-7251-450A-873F-5B0118EE2F60}" srcOrd="0" destOrd="0" presId="urn:microsoft.com/office/officeart/2005/8/layout/radial1"/>
    <dgm:cxn modelId="{C280B154-061F-4B09-87C6-97C05CCE960B}" type="presParOf" srcId="{4ABFC1F7-A18A-4040-810E-0ED9FA074A76}" destId="{1B98F9D7-791B-44E1-904E-41065B4089E4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Ildsjel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1600" dirty="0"/>
            <a:t>Musikere og kunstnere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1800" dirty="0"/>
            <a:t>Båteiere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1600" dirty="0"/>
            <a:t>Andre ildsjeler og frivillige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3"/>
      <dgm:spPr/>
    </dgm:pt>
    <dgm:pt modelId="{522C1F81-1485-4E44-995E-D449C4D990BB}" type="pres">
      <dgm:prSet presAssocID="{C7EC1109-D79F-4931-B1F1-1126214614D6}" presName="connTx" presStyleLbl="parChTrans1D2" presStyleIdx="0" presStyleCnt="3"/>
      <dgm:spPr/>
    </dgm:pt>
    <dgm:pt modelId="{D5FA935B-BB95-499C-9C07-A54AC1045EF6}" type="pres">
      <dgm:prSet presAssocID="{5444535D-7FD2-47C3-AA66-5F1B5D3E36BD}" presName="node" presStyleLbl="node1" presStyleIdx="0" presStyleCnt="3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3"/>
      <dgm:spPr/>
    </dgm:pt>
    <dgm:pt modelId="{AF42832E-C637-495E-914F-3D21119AFCC8}" type="pres">
      <dgm:prSet presAssocID="{E82D0232-B5D3-48F6-9644-9DF00B6E0AD9}" presName="connTx" presStyleLbl="parChTrans1D2" presStyleIdx="1" presStyleCnt="3"/>
      <dgm:spPr/>
    </dgm:pt>
    <dgm:pt modelId="{1515DCCD-83B6-4A57-BF2F-4B530C9FC1B1}" type="pres">
      <dgm:prSet presAssocID="{CD81604A-41F9-43A0-BD3E-2DB9B9EEB280}" presName="node" presStyleLbl="node1" presStyleIdx="1" presStyleCnt="3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3"/>
      <dgm:spPr/>
    </dgm:pt>
    <dgm:pt modelId="{F8F8D8E1-996C-4AB5-9520-2809B284B16A}" type="pres">
      <dgm:prSet presAssocID="{3553C2C4-44E2-4871-ADC1-4C8D0A09E187}" presName="connTx" presStyleLbl="parChTrans1D2" presStyleIdx="2" presStyleCnt="3"/>
      <dgm:spPr/>
    </dgm:pt>
    <dgm:pt modelId="{CF0C63CB-1520-4FF3-87BE-CF83C6BD0370}" type="pres">
      <dgm:prSet presAssocID="{0C5DCE36-F9B8-4011-805E-67A333F38449}" presName="node" presStyleLbl="node1" presStyleIdx="2" presStyleCnt="3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F2B29E08-E0E7-421E-96B7-4BA5BD5DDCF6}" type="presOf" srcId="{0C5DCE36-F9B8-4011-805E-67A333F38449}" destId="{CF0C63CB-1520-4FF3-87BE-CF83C6BD0370}" srcOrd="0" destOrd="0" presId="urn:microsoft.com/office/officeart/2005/8/layout/radial1"/>
    <dgm:cxn modelId="{A3D2231F-92A9-47E0-BADC-87D6513E0F31}" type="presOf" srcId="{E82D0232-B5D3-48F6-9644-9DF00B6E0AD9}" destId="{B32F161A-62E9-4F76-8D8A-06BA4F360278}" srcOrd="0" destOrd="0" presId="urn:microsoft.com/office/officeart/2005/8/layout/radial1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F7ED6133-ADA4-4461-BE8C-496AFBBEB726}" type="presOf" srcId="{3553C2C4-44E2-4871-ADC1-4C8D0A09E187}" destId="{F8F8D8E1-996C-4AB5-9520-2809B284B16A}" srcOrd="1" destOrd="0" presId="urn:microsoft.com/office/officeart/2005/8/layout/radial1"/>
    <dgm:cxn modelId="{0A436A4F-3F65-4D62-A6B3-E5F607254438}" type="presOf" srcId="{95BF462E-59D0-4D0A-9D4A-DC7E132578B1}" destId="{C441BF3A-A7D4-464C-83E5-42112A7D72AC}" srcOrd="0" destOrd="0" presId="urn:microsoft.com/office/officeart/2005/8/layout/radial1"/>
    <dgm:cxn modelId="{F10A6975-6CA7-422E-B0DA-00EEE967D2A7}" type="presOf" srcId="{5444535D-7FD2-47C3-AA66-5F1B5D3E36BD}" destId="{D5FA935B-BB95-499C-9C07-A54AC1045EF6}" srcOrd="0" destOrd="0" presId="urn:microsoft.com/office/officeart/2005/8/layout/radial1"/>
    <dgm:cxn modelId="{E3C04597-309F-4D3F-BFC5-8DB972840FEA}" type="presOf" srcId="{3553C2C4-44E2-4871-ADC1-4C8D0A09E187}" destId="{51129E09-DA18-40FF-BBFF-6947753495E1}" srcOrd="0" destOrd="0" presId="urn:microsoft.com/office/officeart/2005/8/layout/radial1"/>
    <dgm:cxn modelId="{80F29DA6-9751-4398-A309-7D5F15EA19E2}" type="presOf" srcId="{442D404D-CD39-4342-8667-A77059EC0773}" destId="{4ABFC1F7-A18A-4040-810E-0ED9FA074A76}" srcOrd="0" destOrd="0" presId="urn:microsoft.com/office/officeart/2005/8/layout/radial1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D9F8EFAB-D3E0-4CC2-858A-B1C913E352A6}" type="presOf" srcId="{E82D0232-B5D3-48F6-9644-9DF00B6E0AD9}" destId="{AF42832E-C637-495E-914F-3D21119AFCC8}" srcOrd="1" destOrd="0" presId="urn:microsoft.com/office/officeart/2005/8/layout/radial1"/>
    <dgm:cxn modelId="{12E856C6-B83A-460A-BD21-85909F1FB1BC}" type="presOf" srcId="{C7EC1109-D79F-4931-B1F1-1126214614D6}" destId="{4ECCE08C-FE76-4B4A-BABD-DFD303328F95}" srcOrd="0" destOrd="0" presId="urn:microsoft.com/office/officeart/2005/8/layout/radial1"/>
    <dgm:cxn modelId="{5BB302E3-2542-472E-82BC-503BDA681E09}" type="presOf" srcId="{CD81604A-41F9-43A0-BD3E-2DB9B9EEB280}" destId="{1515DCCD-83B6-4A57-BF2F-4B530C9FC1B1}" srcOrd="0" destOrd="0" presId="urn:microsoft.com/office/officeart/2005/8/layout/radial1"/>
    <dgm:cxn modelId="{33950FFB-99C0-4738-AB79-B749A5656E46}" type="presOf" srcId="{C7EC1109-D79F-4931-B1F1-1126214614D6}" destId="{522C1F81-1485-4E44-995E-D449C4D990BB}" srcOrd="1" destOrd="0" presId="urn:microsoft.com/office/officeart/2005/8/layout/radial1"/>
    <dgm:cxn modelId="{10202373-C270-4BBE-BCC6-D2138D41BA93}" type="presParOf" srcId="{4ABFC1F7-A18A-4040-810E-0ED9FA074A76}" destId="{C441BF3A-A7D4-464C-83E5-42112A7D72AC}" srcOrd="0" destOrd="0" presId="urn:microsoft.com/office/officeart/2005/8/layout/radial1"/>
    <dgm:cxn modelId="{8DA98175-EEA5-4D61-A3DD-39DC6555E733}" type="presParOf" srcId="{4ABFC1F7-A18A-4040-810E-0ED9FA074A76}" destId="{4ECCE08C-FE76-4B4A-BABD-DFD303328F95}" srcOrd="1" destOrd="0" presId="urn:microsoft.com/office/officeart/2005/8/layout/radial1"/>
    <dgm:cxn modelId="{3A73CC36-1E84-4BE3-AC12-D62496D6DB2D}" type="presParOf" srcId="{4ECCE08C-FE76-4B4A-BABD-DFD303328F95}" destId="{522C1F81-1485-4E44-995E-D449C4D990BB}" srcOrd="0" destOrd="0" presId="urn:microsoft.com/office/officeart/2005/8/layout/radial1"/>
    <dgm:cxn modelId="{8567DC58-89AE-4284-B110-47A89D9F1E2E}" type="presParOf" srcId="{4ABFC1F7-A18A-4040-810E-0ED9FA074A76}" destId="{D5FA935B-BB95-499C-9C07-A54AC1045EF6}" srcOrd="2" destOrd="0" presId="urn:microsoft.com/office/officeart/2005/8/layout/radial1"/>
    <dgm:cxn modelId="{8FF32CC3-72B0-4E27-B681-46FAE96D3B53}" type="presParOf" srcId="{4ABFC1F7-A18A-4040-810E-0ED9FA074A76}" destId="{B32F161A-62E9-4F76-8D8A-06BA4F360278}" srcOrd="3" destOrd="0" presId="urn:microsoft.com/office/officeart/2005/8/layout/radial1"/>
    <dgm:cxn modelId="{F43C3E64-B644-4AEF-9322-BCF7C0AB7DC4}" type="presParOf" srcId="{B32F161A-62E9-4F76-8D8A-06BA4F360278}" destId="{AF42832E-C637-495E-914F-3D21119AFCC8}" srcOrd="0" destOrd="0" presId="urn:microsoft.com/office/officeart/2005/8/layout/radial1"/>
    <dgm:cxn modelId="{4490D092-0C69-478A-8AD7-5E06BEFDD708}" type="presParOf" srcId="{4ABFC1F7-A18A-4040-810E-0ED9FA074A76}" destId="{1515DCCD-83B6-4A57-BF2F-4B530C9FC1B1}" srcOrd="4" destOrd="0" presId="urn:microsoft.com/office/officeart/2005/8/layout/radial1"/>
    <dgm:cxn modelId="{F0A77025-D2D3-4BEB-B30E-D25BCA74BC4B}" type="presParOf" srcId="{4ABFC1F7-A18A-4040-810E-0ED9FA074A76}" destId="{51129E09-DA18-40FF-BBFF-6947753495E1}" srcOrd="5" destOrd="0" presId="urn:microsoft.com/office/officeart/2005/8/layout/radial1"/>
    <dgm:cxn modelId="{56008D8A-C190-479C-BF05-FB55DC1034CF}" type="presParOf" srcId="{51129E09-DA18-40FF-BBFF-6947753495E1}" destId="{F8F8D8E1-996C-4AB5-9520-2809B284B16A}" srcOrd="0" destOrd="0" presId="urn:microsoft.com/office/officeart/2005/8/layout/radial1"/>
    <dgm:cxn modelId="{381D612D-D6E3-499E-BC56-8BCB2D2963DF}" type="presParOf" srcId="{4ABFC1F7-A18A-4040-810E-0ED9FA074A76}" destId="{CF0C63CB-1520-4FF3-87BE-CF83C6BD0370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Ildsjel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1200" dirty="0"/>
            <a:t>Hold Norge Rent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1200" dirty="0"/>
            <a:t>Handelens Miljøfond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1200" dirty="0"/>
            <a:t>Raet Nasjonal-park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00E48CAC-1DB7-4E26-854C-9E34F039FE23}">
      <dgm:prSet phldrT="[Text]" custT="1"/>
      <dgm:spPr/>
      <dgm:t>
        <a:bodyPr/>
        <a:lstStyle/>
        <a:p>
          <a:r>
            <a:rPr lang="nb-NO" sz="1200" dirty="0"/>
            <a:t>Klima og miljø dept</a:t>
          </a:r>
        </a:p>
      </dgm:t>
    </dgm:pt>
    <dgm:pt modelId="{1035E72C-7E70-4922-8BB3-E67E3A04BE53}" type="parTrans" cxnId="{0B188FD5-15C5-4BFC-AF27-E41EE29244F9}">
      <dgm:prSet/>
      <dgm:spPr/>
      <dgm:t>
        <a:bodyPr/>
        <a:lstStyle/>
        <a:p>
          <a:endParaRPr lang="nb-NO"/>
        </a:p>
      </dgm:t>
    </dgm:pt>
    <dgm:pt modelId="{3BE04AA8-28D7-43DB-B53B-E05A6CA37AEC}" type="sibTrans" cxnId="{0B188FD5-15C5-4BFC-AF27-E41EE29244F9}">
      <dgm:prSet/>
      <dgm:spPr/>
      <dgm:t>
        <a:bodyPr/>
        <a:lstStyle/>
        <a:p>
          <a:endParaRPr lang="nb-NO"/>
        </a:p>
      </dgm:t>
    </dgm:pt>
    <dgm:pt modelId="{77262916-BEE4-48D6-92A9-C26F1BEE2D5C}">
      <dgm:prSet phldrT="[Text]"/>
      <dgm:spPr/>
      <dgm:t>
        <a:bodyPr/>
        <a:lstStyle/>
        <a:p>
          <a:endParaRPr lang="nb-NO"/>
        </a:p>
      </dgm:t>
    </dgm:pt>
    <dgm:pt modelId="{20CB89CD-F593-47A0-91EF-81535A71FC3D}" type="parTrans" cxnId="{46D574C7-E02D-45A5-8CFE-6D668D21868F}">
      <dgm:prSet/>
      <dgm:spPr/>
      <dgm:t>
        <a:bodyPr/>
        <a:lstStyle/>
        <a:p>
          <a:endParaRPr lang="nb-NO"/>
        </a:p>
      </dgm:t>
    </dgm:pt>
    <dgm:pt modelId="{B5849913-CD0F-412A-AB11-0A8715CD964A}" type="sibTrans" cxnId="{46D574C7-E02D-45A5-8CFE-6D668D21868F}">
      <dgm:prSet custLinFactNeighborX="-62904" custLinFactNeighborY="-6928"/>
      <dgm:spPr/>
      <dgm:t>
        <a:bodyPr/>
        <a:lstStyle/>
        <a:p>
          <a:endParaRPr lang="nb-NO"/>
        </a:p>
      </dgm:t>
    </dgm:pt>
    <dgm:pt modelId="{4C526047-A66C-418F-8D05-6CB4A38495DF}">
      <dgm:prSet phldrT="[Text]" custT="1"/>
      <dgm:spPr/>
      <dgm:t>
        <a:bodyPr/>
        <a:lstStyle/>
        <a:p>
          <a:r>
            <a:rPr lang="nb-NO" sz="1200" dirty="0"/>
            <a:t>Kystlotteriet</a:t>
          </a:r>
        </a:p>
      </dgm:t>
    </dgm:pt>
    <dgm:pt modelId="{ED9EDEA4-BEB5-41D9-AC7D-8BE5A146F9F5}" type="parTrans" cxnId="{86EA507D-88D0-4C5B-8A1E-E35C2130AD0B}">
      <dgm:prSet/>
      <dgm:spPr/>
      <dgm:t>
        <a:bodyPr/>
        <a:lstStyle/>
        <a:p>
          <a:endParaRPr lang="nb-NO"/>
        </a:p>
      </dgm:t>
    </dgm:pt>
    <dgm:pt modelId="{EF967006-B8F3-4D26-A26B-DD928F9D8862}" type="sibTrans" cxnId="{86EA507D-88D0-4C5B-8A1E-E35C2130AD0B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5"/>
      <dgm:spPr/>
    </dgm:pt>
    <dgm:pt modelId="{522C1F81-1485-4E44-995E-D449C4D990BB}" type="pres">
      <dgm:prSet presAssocID="{C7EC1109-D79F-4931-B1F1-1126214614D6}" presName="connTx" presStyleLbl="parChTrans1D2" presStyleIdx="0" presStyleCnt="5"/>
      <dgm:spPr/>
    </dgm:pt>
    <dgm:pt modelId="{D5FA935B-BB95-499C-9C07-A54AC1045EF6}" type="pres">
      <dgm:prSet presAssocID="{5444535D-7FD2-47C3-AA66-5F1B5D3E36BD}" presName="node" presStyleLbl="node1" presStyleIdx="0" presStyleCnt="5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5"/>
      <dgm:spPr/>
    </dgm:pt>
    <dgm:pt modelId="{AF42832E-C637-495E-914F-3D21119AFCC8}" type="pres">
      <dgm:prSet presAssocID="{E82D0232-B5D3-48F6-9644-9DF00B6E0AD9}" presName="connTx" presStyleLbl="parChTrans1D2" presStyleIdx="1" presStyleCnt="5"/>
      <dgm:spPr/>
    </dgm:pt>
    <dgm:pt modelId="{1515DCCD-83B6-4A57-BF2F-4B530C9FC1B1}" type="pres">
      <dgm:prSet presAssocID="{CD81604A-41F9-43A0-BD3E-2DB9B9EEB280}" presName="node" presStyleLbl="node1" presStyleIdx="1" presStyleCnt="5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5"/>
      <dgm:spPr/>
    </dgm:pt>
    <dgm:pt modelId="{F8F8D8E1-996C-4AB5-9520-2809B284B16A}" type="pres">
      <dgm:prSet presAssocID="{3553C2C4-44E2-4871-ADC1-4C8D0A09E187}" presName="connTx" presStyleLbl="parChTrans1D2" presStyleIdx="2" presStyleCnt="5"/>
      <dgm:spPr/>
    </dgm:pt>
    <dgm:pt modelId="{CF0C63CB-1520-4FF3-87BE-CF83C6BD0370}" type="pres">
      <dgm:prSet presAssocID="{0C5DCE36-F9B8-4011-805E-67A333F38449}" presName="node" presStyleLbl="node1" presStyleIdx="2" presStyleCnt="5">
        <dgm:presLayoutVars>
          <dgm:bulletEnabled val="1"/>
        </dgm:presLayoutVars>
      </dgm:prSet>
      <dgm:spPr/>
    </dgm:pt>
    <dgm:pt modelId="{0AE7F43C-6EFB-4A3A-9EF7-F7D624FFA7FF}" type="pres">
      <dgm:prSet presAssocID="{1035E72C-7E70-4922-8BB3-E67E3A04BE53}" presName="Name9" presStyleLbl="parChTrans1D2" presStyleIdx="3" presStyleCnt="5"/>
      <dgm:spPr/>
    </dgm:pt>
    <dgm:pt modelId="{A5A7B1DF-4820-4901-8975-2712F2A0F5A9}" type="pres">
      <dgm:prSet presAssocID="{1035E72C-7E70-4922-8BB3-E67E3A04BE53}" presName="connTx" presStyleLbl="parChTrans1D2" presStyleIdx="3" presStyleCnt="5"/>
      <dgm:spPr/>
    </dgm:pt>
    <dgm:pt modelId="{2AD278ED-6EA2-4532-8019-E04DCFB48B39}" type="pres">
      <dgm:prSet presAssocID="{00E48CAC-1DB7-4E26-854C-9E34F039FE23}" presName="node" presStyleLbl="node1" presStyleIdx="3" presStyleCnt="5">
        <dgm:presLayoutVars>
          <dgm:bulletEnabled val="1"/>
        </dgm:presLayoutVars>
      </dgm:prSet>
      <dgm:spPr/>
    </dgm:pt>
    <dgm:pt modelId="{8A11AA36-6FA4-47A0-9FFD-B1EB55518ADC}" type="pres">
      <dgm:prSet presAssocID="{ED9EDEA4-BEB5-41D9-AC7D-8BE5A146F9F5}" presName="Name9" presStyleLbl="parChTrans1D2" presStyleIdx="4" presStyleCnt="5"/>
      <dgm:spPr/>
    </dgm:pt>
    <dgm:pt modelId="{EE7BD080-65E3-4349-9473-C60A26EEB172}" type="pres">
      <dgm:prSet presAssocID="{ED9EDEA4-BEB5-41D9-AC7D-8BE5A146F9F5}" presName="connTx" presStyleLbl="parChTrans1D2" presStyleIdx="4" presStyleCnt="5"/>
      <dgm:spPr/>
    </dgm:pt>
    <dgm:pt modelId="{E9D49410-CC4A-4CC5-A38B-9A32502E0314}" type="pres">
      <dgm:prSet presAssocID="{4C526047-A66C-418F-8D05-6CB4A38495DF}" presName="node" presStyleLbl="node1" presStyleIdx="4" presStyleCnt="5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1E31E618-3D50-4036-8EDB-8913499E82CA}" type="presOf" srcId="{3553C2C4-44E2-4871-ADC1-4C8D0A09E187}" destId="{51129E09-DA18-40FF-BBFF-6947753495E1}" srcOrd="0" destOrd="0" presId="urn:microsoft.com/office/officeart/2005/8/layout/radial1"/>
    <dgm:cxn modelId="{5D528A21-9408-47E6-9B3F-96C88F4DF5A1}" type="presOf" srcId="{CD81604A-41F9-43A0-BD3E-2DB9B9EEB280}" destId="{1515DCCD-83B6-4A57-BF2F-4B530C9FC1B1}" srcOrd="0" destOrd="0" presId="urn:microsoft.com/office/officeart/2005/8/layout/radial1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49B47D25-2755-40CC-A35F-91C3D01ADE18}" type="presOf" srcId="{442D404D-CD39-4342-8667-A77059EC0773}" destId="{4ABFC1F7-A18A-4040-810E-0ED9FA074A76}" srcOrd="0" destOrd="0" presId="urn:microsoft.com/office/officeart/2005/8/layout/radial1"/>
    <dgm:cxn modelId="{EA613529-8B32-4CCF-95A7-78BACEA53447}" type="presOf" srcId="{00E48CAC-1DB7-4E26-854C-9E34F039FE23}" destId="{2AD278ED-6EA2-4532-8019-E04DCFB48B39}" srcOrd="0" destOrd="0" presId="urn:microsoft.com/office/officeart/2005/8/layout/radial1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3DC47241-903B-4766-B34F-817518DAD88D}" type="presOf" srcId="{ED9EDEA4-BEB5-41D9-AC7D-8BE5A146F9F5}" destId="{8A11AA36-6FA4-47A0-9FFD-B1EB55518ADC}" srcOrd="0" destOrd="0" presId="urn:microsoft.com/office/officeart/2005/8/layout/radial1"/>
    <dgm:cxn modelId="{86EA507D-88D0-4C5B-8A1E-E35C2130AD0B}" srcId="{95BF462E-59D0-4D0A-9D4A-DC7E132578B1}" destId="{4C526047-A66C-418F-8D05-6CB4A38495DF}" srcOrd="4" destOrd="0" parTransId="{ED9EDEA4-BEB5-41D9-AC7D-8BE5A146F9F5}" sibTransId="{EF967006-B8F3-4D26-A26B-DD928F9D8862}"/>
    <dgm:cxn modelId="{9549727E-EDA3-4877-B322-E101A5A73D8F}" type="presOf" srcId="{3553C2C4-44E2-4871-ADC1-4C8D0A09E187}" destId="{F8F8D8E1-996C-4AB5-9520-2809B284B16A}" srcOrd="1" destOrd="0" presId="urn:microsoft.com/office/officeart/2005/8/layout/radial1"/>
    <dgm:cxn modelId="{78083F8C-E7C2-4A2A-BCB5-6019B01368D8}" type="presOf" srcId="{4C526047-A66C-418F-8D05-6CB4A38495DF}" destId="{E9D49410-CC4A-4CC5-A38B-9A32502E0314}" srcOrd="0" destOrd="0" presId="urn:microsoft.com/office/officeart/2005/8/layout/radial1"/>
    <dgm:cxn modelId="{1F150490-C1A3-4BB7-9D7D-C98348F73FE5}" type="presOf" srcId="{95BF462E-59D0-4D0A-9D4A-DC7E132578B1}" destId="{C441BF3A-A7D4-464C-83E5-42112A7D72AC}" srcOrd="0" destOrd="0" presId="urn:microsoft.com/office/officeart/2005/8/layout/radial1"/>
    <dgm:cxn modelId="{56072A9C-C3D9-4E5F-AE75-900BAF8C5A4B}" type="presOf" srcId="{5444535D-7FD2-47C3-AA66-5F1B5D3E36BD}" destId="{D5FA935B-BB95-499C-9C07-A54AC1045EF6}" srcOrd="0" destOrd="0" presId="urn:microsoft.com/office/officeart/2005/8/layout/radial1"/>
    <dgm:cxn modelId="{9D13E49F-4678-4CFF-90AF-8EEB7683D5B6}" type="presOf" srcId="{0C5DCE36-F9B8-4011-805E-67A333F38449}" destId="{CF0C63CB-1520-4FF3-87BE-CF83C6BD0370}" srcOrd="0" destOrd="0" presId="urn:microsoft.com/office/officeart/2005/8/layout/radial1"/>
    <dgm:cxn modelId="{5EFC1CA2-7387-44D8-AEE9-C8B3880405EB}" type="presOf" srcId="{1035E72C-7E70-4922-8BB3-E67E3A04BE53}" destId="{0AE7F43C-6EFB-4A3A-9EF7-F7D624FFA7FF}" srcOrd="0" destOrd="0" presId="urn:microsoft.com/office/officeart/2005/8/layout/radial1"/>
    <dgm:cxn modelId="{4A9C0EA5-CBCF-4269-845B-3642D10C9699}" type="presOf" srcId="{1035E72C-7E70-4922-8BB3-E67E3A04BE53}" destId="{A5A7B1DF-4820-4901-8975-2712F2A0F5A9}" srcOrd="1" destOrd="0" presId="urn:microsoft.com/office/officeart/2005/8/layout/radial1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0D99AEB2-2303-4035-8C6E-9EDDDA7268F2}" type="presOf" srcId="{ED9EDEA4-BEB5-41D9-AC7D-8BE5A146F9F5}" destId="{EE7BD080-65E3-4349-9473-C60A26EEB172}" srcOrd="1" destOrd="0" presId="urn:microsoft.com/office/officeart/2005/8/layout/radial1"/>
    <dgm:cxn modelId="{46D574C7-E02D-45A5-8CFE-6D668D21868F}" srcId="{442D404D-CD39-4342-8667-A77059EC0773}" destId="{77262916-BEE4-48D6-92A9-C26F1BEE2D5C}" srcOrd="1" destOrd="0" parTransId="{20CB89CD-F593-47A0-91EF-81535A71FC3D}" sibTransId="{B5849913-CD0F-412A-AB11-0A8715CD964A}"/>
    <dgm:cxn modelId="{CA59E4CB-C367-49F2-97B4-0B4F3259CBDA}" type="presOf" srcId="{C7EC1109-D79F-4931-B1F1-1126214614D6}" destId="{4ECCE08C-FE76-4B4A-BABD-DFD303328F95}" srcOrd="0" destOrd="0" presId="urn:microsoft.com/office/officeart/2005/8/layout/radial1"/>
    <dgm:cxn modelId="{0B188FD5-15C5-4BFC-AF27-E41EE29244F9}" srcId="{95BF462E-59D0-4D0A-9D4A-DC7E132578B1}" destId="{00E48CAC-1DB7-4E26-854C-9E34F039FE23}" srcOrd="3" destOrd="0" parTransId="{1035E72C-7E70-4922-8BB3-E67E3A04BE53}" sibTransId="{3BE04AA8-28D7-43DB-B53B-E05A6CA37AEC}"/>
    <dgm:cxn modelId="{A9A8F3E0-86F0-47DE-A2ED-E2077862468B}" type="presOf" srcId="{C7EC1109-D79F-4931-B1F1-1126214614D6}" destId="{522C1F81-1485-4E44-995E-D449C4D990BB}" srcOrd="1" destOrd="0" presId="urn:microsoft.com/office/officeart/2005/8/layout/radial1"/>
    <dgm:cxn modelId="{B5C528F7-0F4E-400C-A6CA-4ED940AD16C8}" type="presOf" srcId="{E82D0232-B5D3-48F6-9644-9DF00B6E0AD9}" destId="{B32F161A-62E9-4F76-8D8A-06BA4F360278}" srcOrd="0" destOrd="0" presId="urn:microsoft.com/office/officeart/2005/8/layout/radial1"/>
    <dgm:cxn modelId="{D2261BFD-B2BC-4AFF-8EBA-8B711A7D353D}" type="presOf" srcId="{E82D0232-B5D3-48F6-9644-9DF00B6E0AD9}" destId="{AF42832E-C637-495E-914F-3D21119AFCC8}" srcOrd="1" destOrd="0" presId="urn:microsoft.com/office/officeart/2005/8/layout/radial1"/>
    <dgm:cxn modelId="{BA399D0E-1A41-4D0A-8F3B-25B664B2BDBE}" type="presParOf" srcId="{4ABFC1F7-A18A-4040-810E-0ED9FA074A76}" destId="{C441BF3A-A7D4-464C-83E5-42112A7D72AC}" srcOrd="0" destOrd="0" presId="urn:microsoft.com/office/officeart/2005/8/layout/radial1"/>
    <dgm:cxn modelId="{B6B3DC4B-47D3-4D42-9B5C-A40EA22FB081}" type="presParOf" srcId="{4ABFC1F7-A18A-4040-810E-0ED9FA074A76}" destId="{4ECCE08C-FE76-4B4A-BABD-DFD303328F95}" srcOrd="1" destOrd="0" presId="urn:microsoft.com/office/officeart/2005/8/layout/radial1"/>
    <dgm:cxn modelId="{82452F30-1663-43A6-A239-8D8A634DBB42}" type="presParOf" srcId="{4ECCE08C-FE76-4B4A-BABD-DFD303328F95}" destId="{522C1F81-1485-4E44-995E-D449C4D990BB}" srcOrd="0" destOrd="0" presId="urn:microsoft.com/office/officeart/2005/8/layout/radial1"/>
    <dgm:cxn modelId="{138974AE-8CA5-4CBB-80ED-CA8F87BF6A9A}" type="presParOf" srcId="{4ABFC1F7-A18A-4040-810E-0ED9FA074A76}" destId="{D5FA935B-BB95-499C-9C07-A54AC1045EF6}" srcOrd="2" destOrd="0" presId="urn:microsoft.com/office/officeart/2005/8/layout/radial1"/>
    <dgm:cxn modelId="{0AD181FA-46ED-4227-A886-308149F63797}" type="presParOf" srcId="{4ABFC1F7-A18A-4040-810E-0ED9FA074A76}" destId="{B32F161A-62E9-4F76-8D8A-06BA4F360278}" srcOrd="3" destOrd="0" presId="urn:microsoft.com/office/officeart/2005/8/layout/radial1"/>
    <dgm:cxn modelId="{1CE1842E-96A1-4294-9603-42350A0CE1B1}" type="presParOf" srcId="{B32F161A-62E9-4F76-8D8A-06BA4F360278}" destId="{AF42832E-C637-495E-914F-3D21119AFCC8}" srcOrd="0" destOrd="0" presId="urn:microsoft.com/office/officeart/2005/8/layout/radial1"/>
    <dgm:cxn modelId="{C1666D7D-D99B-42B9-B436-C2922BA8541F}" type="presParOf" srcId="{4ABFC1F7-A18A-4040-810E-0ED9FA074A76}" destId="{1515DCCD-83B6-4A57-BF2F-4B530C9FC1B1}" srcOrd="4" destOrd="0" presId="urn:microsoft.com/office/officeart/2005/8/layout/radial1"/>
    <dgm:cxn modelId="{4A89DAAA-59B1-49C1-BC18-AB0B14C87E04}" type="presParOf" srcId="{4ABFC1F7-A18A-4040-810E-0ED9FA074A76}" destId="{51129E09-DA18-40FF-BBFF-6947753495E1}" srcOrd="5" destOrd="0" presId="urn:microsoft.com/office/officeart/2005/8/layout/radial1"/>
    <dgm:cxn modelId="{8E900202-6AE8-4BF9-9F6E-47D632398F17}" type="presParOf" srcId="{51129E09-DA18-40FF-BBFF-6947753495E1}" destId="{F8F8D8E1-996C-4AB5-9520-2809B284B16A}" srcOrd="0" destOrd="0" presId="urn:microsoft.com/office/officeart/2005/8/layout/radial1"/>
    <dgm:cxn modelId="{1EC12B22-4359-4E74-8009-B7C374413C6F}" type="presParOf" srcId="{4ABFC1F7-A18A-4040-810E-0ED9FA074A76}" destId="{CF0C63CB-1520-4FF3-87BE-CF83C6BD0370}" srcOrd="6" destOrd="0" presId="urn:microsoft.com/office/officeart/2005/8/layout/radial1"/>
    <dgm:cxn modelId="{09732657-A08B-451B-AD3D-93C08F956900}" type="presParOf" srcId="{4ABFC1F7-A18A-4040-810E-0ED9FA074A76}" destId="{0AE7F43C-6EFB-4A3A-9EF7-F7D624FFA7FF}" srcOrd="7" destOrd="0" presId="urn:microsoft.com/office/officeart/2005/8/layout/radial1"/>
    <dgm:cxn modelId="{C62F866F-B359-494C-A48B-83EEB2F0C7D4}" type="presParOf" srcId="{0AE7F43C-6EFB-4A3A-9EF7-F7D624FFA7FF}" destId="{A5A7B1DF-4820-4901-8975-2712F2A0F5A9}" srcOrd="0" destOrd="0" presId="urn:microsoft.com/office/officeart/2005/8/layout/radial1"/>
    <dgm:cxn modelId="{03F9B535-B3C2-453A-9310-6EDD56D1E439}" type="presParOf" srcId="{4ABFC1F7-A18A-4040-810E-0ED9FA074A76}" destId="{2AD278ED-6EA2-4532-8019-E04DCFB48B39}" srcOrd="8" destOrd="0" presId="urn:microsoft.com/office/officeart/2005/8/layout/radial1"/>
    <dgm:cxn modelId="{368EAE71-8735-4515-A52A-FEB26A804898}" type="presParOf" srcId="{4ABFC1F7-A18A-4040-810E-0ED9FA074A76}" destId="{8A11AA36-6FA4-47A0-9FFD-B1EB55518ADC}" srcOrd="9" destOrd="0" presId="urn:microsoft.com/office/officeart/2005/8/layout/radial1"/>
    <dgm:cxn modelId="{0F69E573-9E57-4F41-AC6E-BF4B79153F51}" type="presParOf" srcId="{8A11AA36-6FA4-47A0-9FFD-B1EB55518ADC}" destId="{EE7BD080-65E3-4349-9473-C60A26EEB172}" srcOrd="0" destOrd="0" presId="urn:microsoft.com/office/officeart/2005/8/layout/radial1"/>
    <dgm:cxn modelId="{55159362-2AFB-4327-B7B8-4369D5EBE11B}" type="presParOf" srcId="{4ABFC1F7-A18A-4040-810E-0ED9FA074A76}" destId="{E9D49410-CC4A-4CC5-A38B-9A32502E031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00E48CAC-1DB7-4E26-854C-9E34F039FE23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1035E72C-7E70-4922-8BB3-E67E3A04BE53}" type="parTrans" cxnId="{0B188FD5-15C5-4BFC-AF27-E41EE29244F9}">
      <dgm:prSet/>
      <dgm:spPr/>
      <dgm:t>
        <a:bodyPr/>
        <a:lstStyle/>
        <a:p>
          <a:endParaRPr lang="nb-NO"/>
        </a:p>
      </dgm:t>
    </dgm:pt>
    <dgm:pt modelId="{3BE04AA8-28D7-43DB-B53B-E05A6CA37AEC}" type="sibTrans" cxnId="{0B188FD5-15C5-4BFC-AF27-E41EE29244F9}">
      <dgm:prSet/>
      <dgm:spPr/>
      <dgm:t>
        <a:bodyPr/>
        <a:lstStyle/>
        <a:p>
          <a:endParaRPr lang="nb-NO"/>
        </a:p>
      </dgm:t>
    </dgm:pt>
    <dgm:pt modelId="{77262916-BEE4-48D6-92A9-C26F1BEE2D5C}">
      <dgm:prSet phldrT="[Text]"/>
      <dgm:spPr/>
      <dgm:t>
        <a:bodyPr/>
        <a:lstStyle/>
        <a:p>
          <a:endParaRPr lang="nb-NO" dirty="0"/>
        </a:p>
      </dgm:t>
    </dgm:pt>
    <dgm:pt modelId="{20CB89CD-F593-47A0-91EF-81535A71FC3D}" type="parTrans" cxnId="{46D574C7-E02D-45A5-8CFE-6D668D21868F}">
      <dgm:prSet/>
      <dgm:spPr/>
      <dgm:t>
        <a:bodyPr/>
        <a:lstStyle/>
        <a:p>
          <a:endParaRPr lang="nb-NO"/>
        </a:p>
      </dgm:t>
    </dgm:pt>
    <dgm:pt modelId="{B5849913-CD0F-412A-AB11-0A8715CD964A}" type="sibTrans" cxnId="{46D574C7-E02D-45A5-8CFE-6D668D21868F}">
      <dgm:prSet custLinFactNeighborX="-62904" custLinFactNeighborY="-6928"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4"/>
      <dgm:spPr/>
    </dgm:pt>
    <dgm:pt modelId="{522C1F81-1485-4E44-995E-D449C4D990BB}" type="pres">
      <dgm:prSet presAssocID="{C7EC1109-D79F-4931-B1F1-1126214614D6}" presName="connTx" presStyleLbl="parChTrans1D2" presStyleIdx="0" presStyleCnt="4"/>
      <dgm:spPr/>
    </dgm:pt>
    <dgm:pt modelId="{D5FA935B-BB95-499C-9C07-A54AC1045EF6}" type="pres">
      <dgm:prSet presAssocID="{5444535D-7FD2-47C3-AA66-5F1B5D3E36BD}" presName="node" presStyleLbl="node1" presStyleIdx="0" presStyleCnt="4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4"/>
      <dgm:spPr/>
    </dgm:pt>
    <dgm:pt modelId="{AF42832E-C637-495E-914F-3D21119AFCC8}" type="pres">
      <dgm:prSet presAssocID="{E82D0232-B5D3-48F6-9644-9DF00B6E0AD9}" presName="connTx" presStyleLbl="parChTrans1D2" presStyleIdx="1" presStyleCnt="4"/>
      <dgm:spPr/>
    </dgm:pt>
    <dgm:pt modelId="{1515DCCD-83B6-4A57-BF2F-4B530C9FC1B1}" type="pres">
      <dgm:prSet presAssocID="{CD81604A-41F9-43A0-BD3E-2DB9B9EEB280}" presName="node" presStyleLbl="node1" presStyleIdx="1" presStyleCnt="4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4"/>
      <dgm:spPr/>
    </dgm:pt>
    <dgm:pt modelId="{F8F8D8E1-996C-4AB5-9520-2809B284B16A}" type="pres">
      <dgm:prSet presAssocID="{3553C2C4-44E2-4871-ADC1-4C8D0A09E187}" presName="connTx" presStyleLbl="parChTrans1D2" presStyleIdx="2" presStyleCnt="4"/>
      <dgm:spPr/>
    </dgm:pt>
    <dgm:pt modelId="{CF0C63CB-1520-4FF3-87BE-CF83C6BD0370}" type="pres">
      <dgm:prSet presAssocID="{0C5DCE36-F9B8-4011-805E-67A333F38449}" presName="node" presStyleLbl="node1" presStyleIdx="2" presStyleCnt="4">
        <dgm:presLayoutVars>
          <dgm:bulletEnabled val="1"/>
        </dgm:presLayoutVars>
      </dgm:prSet>
      <dgm:spPr/>
    </dgm:pt>
    <dgm:pt modelId="{0AE7F43C-6EFB-4A3A-9EF7-F7D624FFA7FF}" type="pres">
      <dgm:prSet presAssocID="{1035E72C-7E70-4922-8BB3-E67E3A04BE53}" presName="Name9" presStyleLbl="parChTrans1D2" presStyleIdx="3" presStyleCnt="4"/>
      <dgm:spPr/>
    </dgm:pt>
    <dgm:pt modelId="{A5A7B1DF-4820-4901-8975-2712F2A0F5A9}" type="pres">
      <dgm:prSet presAssocID="{1035E72C-7E70-4922-8BB3-E67E3A04BE53}" presName="connTx" presStyleLbl="parChTrans1D2" presStyleIdx="3" presStyleCnt="4"/>
      <dgm:spPr/>
    </dgm:pt>
    <dgm:pt modelId="{2AD278ED-6EA2-4532-8019-E04DCFB48B39}" type="pres">
      <dgm:prSet presAssocID="{00E48CAC-1DB7-4E26-854C-9E34F039FE23}" presName="node" presStyleLbl="node1" presStyleIdx="3" presStyleCnt="4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1EDAF613-3C1F-49C2-BF8A-C3E2A2986F20}" type="presOf" srcId="{0C5DCE36-F9B8-4011-805E-67A333F38449}" destId="{CF0C63CB-1520-4FF3-87BE-CF83C6BD0370}" srcOrd="0" destOrd="0" presId="urn:microsoft.com/office/officeart/2005/8/layout/radial1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75B7E42D-233B-4881-8A89-B1F5A5F3124A}" type="presOf" srcId="{1035E72C-7E70-4922-8BB3-E67E3A04BE53}" destId="{0AE7F43C-6EFB-4A3A-9EF7-F7D624FFA7FF}" srcOrd="0" destOrd="0" presId="urn:microsoft.com/office/officeart/2005/8/layout/radial1"/>
    <dgm:cxn modelId="{0C617464-CF29-4319-B08E-12FEBFF9D33C}" type="presOf" srcId="{C7EC1109-D79F-4931-B1F1-1126214614D6}" destId="{522C1F81-1485-4E44-995E-D449C4D990BB}" srcOrd="1" destOrd="0" presId="urn:microsoft.com/office/officeart/2005/8/layout/radial1"/>
    <dgm:cxn modelId="{8F377F64-DE3E-4FC3-94B2-12F2583E40FB}" type="presOf" srcId="{5444535D-7FD2-47C3-AA66-5F1B5D3E36BD}" destId="{D5FA935B-BB95-499C-9C07-A54AC1045EF6}" srcOrd="0" destOrd="0" presId="urn:microsoft.com/office/officeart/2005/8/layout/radial1"/>
    <dgm:cxn modelId="{EB3EBA6A-C84F-4B35-98C4-B9AB10C03425}" type="presOf" srcId="{3553C2C4-44E2-4871-ADC1-4C8D0A09E187}" destId="{F8F8D8E1-996C-4AB5-9520-2809B284B16A}" srcOrd="1" destOrd="0" presId="urn:microsoft.com/office/officeart/2005/8/layout/radial1"/>
    <dgm:cxn modelId="{516BD56C-3B40-4E0D-8834-E8D4689B217E}" type="presOf" srcId="{E82D0232-B5D3-48F6-9644-9DF00B6E0AD9}" destId="{B32F161A-62E9-4F76-8D8A-06BA4F360278}" srcOrd="0" destOrd="0" presId="urn:microsoft.com/office/officeart/2005/8/layout/radial1"/>
    <dgm:cxn modelId="{76F6B576-933E-4CF0-BF38-9CF85E252094}" type="presOf" srcId="{1035E72C-7E70-4922-8BB3-E67E3A04BE53}" destId="{A5A7B1DF-4820-4901-8975-2712F2A0F5A9}" srcOrd="1" destOrd="0" presId="urn:microsoft.com/office/officeart/2005/8/layout/radial1"/>
    <dgm:cxn modelId="{6F420484-BB6A-4943-855C-51ABA2F1B3A9}" type="presOf" srcId="{CD81604A-41F9-43A0-BD3E-2DB9B9EEB280}" destId="{1515DCCD-83B6-4A57-BF2F-4B530C9FC1B1}" srcOrd="0" destOrd="0" presId="urn:microsoft.com/office/officeart/2005/8/layout/radial1"/>
    <dgm:cxn modelId="{3A41318A-895D-4F04-8AEE-E5E86C0A67A6}" type="presOf" srcId="{3553C2C4-44E2-4871-ADC1-4C8D0A09E187}" destId="{51129E09-DA18-40FF-BBFF-6947753495E1}" srcOrd="0" destOrd="0" presId="urn:microsoft.com/office/officeart/2005/8/layout/radial1"/>
    <dgm:cxn modelId="{3716058C-24FC-427E-B496-495B2F230707}" type="presOf" srcId="{442D404D-CD39-4342-8667-A77059EC0773}" destId="{4ABFC1F7-A18A-4040-810E-0ED9FA074A76}" srcOrd="0" destOrd="0" presId="urn:microsoft.com/office/officeart/2005/8/layout/radial1"/>
    <dgm:cxn modelId="{50115093-E656-489E-9873-21860650C70A}" type="presOf" srcId="{C7EC1109-D79F-4931-B1F1-1126214614D6}" destId="{4ECCE08C-FE76-4B4A-BABD-DFD303328F95}" srcOrd="0" destOrd="0" presId="urn:microsoft.com/office/officeart/2005/8/layout/radial1"/>
    <dgm:cxn modelId="{093C1B9B-1347-4EFB-A5FF-6CFC82E2AA28}" type="presOf" srcId="{E82D0232-B5D3-48F6-9644-9DF00B6E0AD9}" destId="{AF42832E-C637-495E-914F-3D21119AFCC8}" srcOrd="1" destOrd="0" presId="urn:microsoft.com/office/officeart/2005/8/layout/radial1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46D574C7-E02D-45A5-8CFE-6D668D21868F}" srcId="{442D404D-CD39-4342-8667-A77059EC0773}" destId="{77262916-BEE4-48D6-92A9-C26F1BEE2D5C}" srcOrd="1" destOrd="0" parTransId="{20CB89CD-F593-47A0-91EF-81535A71FC3D}" sibTransId="{B5849913-CD0F-412A-AB11-0A8715CD964A}"/>
    <dgm:cxn modelId="{0B188FD5-15C5-4BFC-AF27-E41EE29244F9}" srcId="{95BF462E-59D0-4D0A-9D4A-DC7E132578B1}" destId="{00E48CAC-1DB7-4E26-854C-9E34F039FE23}" srcOrd="3" destOrd="0" parTransId="{1035E72C-7E70-4922-8BB3-E67E3A04BE53}" sibTransId="{3BE04AA8-28D7-43DB-B53B-E05A6CA37AEC}"/>
    <dgm:cxn modelId="{44E096E6-11B9-48C5-B2B7-108BB19B7CA0}" type="presOf" srcId="{95BF462E-59D0-4D0A-9D4A-DC7E132578B1}" destId="{C441BF3A-A7D4-464C-83E5-42112A7D72AC}" srcOrd="0" destOrd="0" presId="urn:microsoft.com/office/officeart/2005/8/layout/radial1"/>
    <dgm:cxn modelId="{3AA1DBF9-A5B3-48D0-9E79-E9B9D77B8D3E}" type="presOf" srcId="{00E48CAC-1DB7-4E26-854C-9E34F039FE23}" destId="{2AD278ED-6EA2-4532-8019-E04DCFB48B39}" srcOrd="0" destOrd="0" presId="urn:microsoft.com/office/officeart/2005/8/layout/radial1"/>
    <dgm:cxn modelId="{4CD766F2-9C60-4428-BD7C-735A2B17CC76}" type="presParOf" srcId="{4ABFC1F7-A18A-4040-810E-0ED9FA074A76}" destId="{C441BF3A-A7D4-464C-83E5-42112A7D72AC}" srcOrd="0" destOrd="0" presId="urn:microsoft.com/office/officeart/2005/8/layout/radial1"/>
    <dgm:cxn modelId="{995A64CC-4EBB-4AF5-8B60-F65F65FB47D8}" type="presParOf" srcId="{4ABFC1F7-A18A-4040-810E-0ED9FA074A76}" destId="{4ECCE08C-FE76-4B4A-BABD-DFD303328F95}" srcOrd="1" destOrd="0" presId="urn:microsoft.com/office/officeart/2005/8/layout/radial1"/>
    <dgm:cxn modelId="{9C47CE97-0990-427B-A298-CD8600A6994A}" type="presParOf" srcId="{4ECCE08C-FE76-4B4A-BABD-DFD303328F95}" destId="{522C1F81-1485-4E44-995E-D449C4D990BB}" srcOrd="0" destOrd="0" presId="urn:microsoft.com/office/officeart/2005/8/layout/radial1"/>
    <dgm:cxn modelId="{1AA8E42A-032B-4CDB-BF8B-998E1476EB42}" type="presParOf" srcId="{4ABFC1F7-A18A-4040-810E-0ED9FA074A76}" destId="{D5FA935B-BB95-499C-9C07-A54AC1045EF6}" srcOrd="2" destOrd="0" presId="urn:microsoft.com/office/officeart/2005/8/layout/radial1"/>
    <dgm:cxn modelId="{6A3CB153-C25A-41AE-BA16-74480DB15544}" type="presParOf" srcId="{4ABFC1F7-A18A-4040-810E-0ED9FA074A76}" destId="{B32F161A-62E9-4F76-8D8A-06BA4F360278}" srcOrd="3" destOrd="0" presId="urn:microsoft.com/office/officeart/2005/8/layout/radial1"/>
    <dgm:cxn modelId="{161A6A22-62F0-4DFE-AC8F-64872E0EA1B4}" type="presParOf" srcId="{B32F161A-62E9-4F76-8D8A-06BA4F360278}" destId="{AF42832E-C637-495E-914F-3D21119AFCC8}" srcOrd="0" destOrd="0" presId="urn:microsoft.com/office/officeart/2005/8/layout/radial1"/>
    <dgm:cxn modelId="{9BCD46AB-BF55-449C-A70B-85E01B97F522}" type="presParOf" srcId="{4ABFC1F7-A18A-4040-810E-0ED9FA074A76}" destId="{1515DCCD-83B6-4A57-BF2F-4B530C9FC1B1}" srcOrd="4" destOrd="0" presId="urn:microsoft.com/office/officeart/2005/8/layout/radial1"/>
    <dgm:cxn modelId="{A61AEE8E-9565-497B-847C-E891C7DB7F4F}" type="presParOf" srcId="{4ABFC1F7-A18A-4040-810E-0ED9FA074A76}" destId="{51129E09-DA18-40FF-BBFF-6947753495E1}" srcOrd="5" destOrd="0" presId="urn:microsoft.com/office/officeart/2005/8/layout/radial1"/>
    <dgm:cxn modelId="{F951D260-0FB2-45FA-85E5-64797DD2E655}" type="presParOf" srcId="{51129E09-DA18-40FF-BBFF-6947753495E1}" destId="{F8F8D8E1-996C-4AB5-9520-2809B284B16A}" srcOrd="0" destOrd="0" presId="urn:microsoft.com/office/officeart/2005/8/layout/radial1"/>
    <dgm:cxn modelId="{51BBECE3-50A5-4738-8460-50FE3CBEEF93}" type="presParOf" srcId="{4ABFC1F7-A18A-4040-810E-0ED9FA074A76}" destId="{CF0C63CB-1520-4FF3-87BE-CF83C6BD0370}" srcOrd="6" destOrd="0" presId="urn:microsoft.com/office/officeart/2005/8/layout/radial1"/>
    <dgm:cxn modelId="{58EF1F93-DF5B-45D7-806F-E761767614F2}" type="presParOf" srcId="{4ABFC1F7-A18A-4040-810E-0ED9FA074A76}" destId="{0AE7F43C-6EFB-4A3A-9EF7-F7D624FFA7FF}" srcOrd="7" destOrd="0" presId="urn:microsoft.com/office/officeart/2005/8/layout/radial1"/>
    <dgm:cxn modelId="{271BDF04-E9A8-4E66-B00C-86C3880939DA}" type="presParOf" srcId="{0AE7F43C-6EFB-4A3A-9EF7-F7D624FFA7FF}" destId="{A5A7B1DF-4820-4901-8975-2712F2A0F5A9}" srcOrd="0" destOrd="0" presId="urn:microsoft.com/office/officeart/2005/8/layout/radial1"/>
    <dgm:cxn modelId="{8953ED7D-D343-4E0F-B863-AFBCEF1F33DE}" type="presParOf" srcId="{4ABFC1F7-A18A-4040-810E-0ED9FA074A76}" destId="{2AD278ED-6EA2-4532-8019-E04DCFB48B39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00E48CAC-1DB7-4E26-854C-9E34F039FE23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1035E72C-7E70-4922-8BB3-E67E3A04BE53}" type="parTrans" cxnId="{0B188FD5-15C5-4BFC-AF27-E41EE29244F9}">
      <dgm:prSet/>
      <dgm:spPr/>
      <dgm:t>
        <a:bodyPr/>
        <a:lstStyle/>
        <a:p>
          <a:endParaRPr lang="nb-NO"/>
        </a:p>
      </dgm:t>
    </dgm:pt>
    <dgm:pt modelId="{3BE04AA8-28D7-43DB-B53B-E05A6CA37AEC}" type="sibTrans" cxnId="{0B188FD5-15C5-4BFC-AF27-E41EE29244F9}">
      <dgm:prSet/>
      <dgm:spPr/>
      <dgm:t>
        <a:bodyPr/>
        <a:lstStyle/>
        <a:p>
          <a:endParaRPr lang="nb-NO"/>
        </a:p>
      </dgm:t>
    </dgm:pt>
    <dgm:pt modelId="{77262916-BEE4-48D6-92A9-C26F1BEE2D5C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20CB89CD-F593-47A0-91EF-81535A71FC3D}" type="parTrans" cxnId="{46D574C7-E02D-45A5-8CFE-6D668D21868F}">
      <dgm:prSet/>
      <dgm:spPr/>
      <dgm:t>
        <a:bodyPr/>
        <a:lstStyle/>
        <a:p>
          <a:endParaRPr lang="nb-NO"/>
        </a:p>
      </dgm:t>
    </dgm:pt>
    <dgm:pt modelId="{B5849913-CD0F-412A-AB11-0A8715CD964A}" type="sibTrans" cxnId="{46D574C7-E02D-45A5-8CFE-6D668D21868F}">
      <dgm:prSet custLinFactNeighborX="-62904" custLinFactNeighborY="-6928"/>
      <dgm:spPr/>
      <dgm:t>
        <a:bodyPr/>
        <a:lstStyle/>
        <a:p>
          <a:endParaRPr lang="nb-NO"/>
        </a:p>
      </dgm:t>
    </dgm:pt>
    <dgm:pt modelId="{C502C6E6-47A7-44A6-96B6-044BB9CA4559}">
      <dgm:prSet phldrT="[Text]" custT="1"/>
      <dgm:spPr/>
      <dgm:t>
        <a:bodyPr/>
        <a:lstStyle/>
        <a:p>
          <a:r>
            <a:rPr lang="nb-NO" sz="900" dirty="0"/>
            <a:t>-</a:t>
          </a:r>
        </a:p>
      </dgm:t>
    </dgm:pt>
    <dgm:pt modelId="{C4507AC5-29C2-4B70-ACA4-4523CF1108A4}" type="parTrans" cxnId="{2693EB61-B50D-4970-BCAE-B50890FFB8FD}">
      <dgm:prSet/>
      <dgm:spPr/>
      <dgm:t>
        <a:bodyPr/>
        <a:lstStyle/>
        <a:p>
          <a:endParaRPr lang="nb-NO"/>
        </a:p>
      </dgm:t>
    </dgm:pt>
    <dgm:pt modelId="{225A99CA-B3F4-4A71-87D1-A3407A23174D}" type="sibTrans" cxnId="{2693EB61-B50D-4970-BCAE-B50890FFB8FD}">
      <dgm:prSet/>
      <dgm:spPr/>
      <dgm:t>
        <a:bodyPr/>
        <a:lstStyle/>
        <a:p>
          <a:endParaRPr lang="nb-NO"/>
        </a:p>
      </dgm:t>
    </dgm:pt>
    <dgm:pt modelId="{11813B07-BE41-4EEE-AF79-D27799FAE336}">
      <dgm:prSet phldrT="[Text]" custT="1"/>
      <dgm:spPr/>
      <dgm:t>
        <a:bodyPr/>
        <a:lstStyle/>
        <a:p>
          <a:r>
            <a:rPr lang="nb-NO" sz="900" dirty="0"/>
            <a:t>-</a:t>
          </a:r>
        </a:p>
      </dgm:t>
    </dgm:pt>
    <dgm:pt modelId="{CCF0BDB2-BD53-41B1-907C-4BB18E2B2299}" type="parTrans" cxnId="{069EB221-1430-45AC-B864-9D2B0F49502A}">
      <dgm:prSet/>
      <dgm:spPr/>
      <dgm:t>
        <a:bodyPr/>
        <a:lstStyle/>
        <a:p>
          <a:endParaRPr lang="nb-NO"/>
        </a:p>
      </dgm:t>
    </dgm:pt>
    <dgm:pt modelId="{CFCAB793-99B7-430E-BD5D-3F53B5EF2177}" type="sibTrans" cxnId="{069EB221-1430-45AC-B864-9D2B0F49502A}">
      <dgm:prSet/>
      <dgm:spPr/>
      <dgm:t>
        <a:bodyPr/>
        <a:lstStyle/>
        <a:p>
          <a:endParaRPr lang="nb-NO"/>
        </a:p>
      </dgm:t>
    </dgm:pt>
    <dgm:pt modelId="{5CAD263D-5D5F-4CC3-BBA5-D15953F19FF5}">
      <dgm:prSet phldrT="[Text]" custT="1"/>
      <dgm:spPr/>
      <dgm:t>
        <a:bodyPr/>
        <a:lstStyle/>
        <a:p>
          <a:r>
            <a:rPr lang="nb-NO" sz="900" dirty="0"/>
            <a:t>-</a:t>
          </a:r>
        </a:p>
      </dgm:t>
    </dgm:pt>
    <dgm:pt modelId="{0590BF95-9B2C-471C-9B87-CA99BD3F5832}" type="parTrans" cxnId="{815953A5-F63B-4F02-8877-97C204B5D9FE}">
      <dgm:prSet/>
      <dgm:spPr/>
      <dgm:t>
        <a:bodyPr/>
        <a:lstStyle/>
        <a:p>
          <a:endParaRPr lang="nb-NO"/>
        </a:p>
      </dgm:t>
    </dgm:pt>
    <dgm:pt modelId="{3C8340A7-F088-456C-AAB6-96FFFBA926B5}" type="sibTrans" cxnId="{815953A5-F63B-4F02-8877-97C204B5D9FE}">
      <dgm:prSet/>
      <dgm:spPr/>
      <dgm:t>
        <a:bodyPr/>
        <a:lstStyle/>
        <a:p>
          <a:endParaRPr lang="nb-NO"/>
        </a:p>
      </dgm:t>
    </dgm:pt>
    <dgm:pt modelId="{E679E8A3-E067-4610-8108-8B5DA3A83E86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AF47175A-BDB2-424F-94C1-D4235A615AF2}" type="parTrans" cxnId="{659665F6-8F16-4EB9-90F7-B025D4593A4E}">
      <dgm:prSet/>
      <dgm:spPr/>
      <dgm:t>
        <a:bodyPr/>
        <a:lstStyle/>
        <a:p>
          <a:endParaRPr lang="nb-NO"/>
        </a:p>
      </dgm:t>
    </dgm:pt>
    <dgm:pt modelId="{DE8D57C1-728F-443C-BB20-773B40F272EE}" type="sibTrans" cxnId="{659665F6-8F16-4EB9-90F7-B025D4593A4E}">
      <dgm:prSet/>
      <dgm:spPr/>
      <dgm:t>
        <a:bodyPr/>
        <a:lstStyle/>
        <a:p>
          <a:endParaRPr lang="nb-NO"/>
        </a:p>
      </dgm:t>
    </dgm:pt>
    <dgm:pt modelId="{7D01EFA5-AA0E-4301-A468-260BF8BA63FD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6F3EE9A7-55DE-441E-8D6D-8B71AEB884F7}" type="parTrans" cxnId="{7C2CEBBE-BF5A-4C30-BAC1-0A9B7B642E41}">
      <dgm:prSet/>
      <dgm:spPr/>
      <dgm:t>
        <a:bodyPr/>
        <a:lstStyle/>
        <a:p>
          <a:endParaRPr lang="nb-NO"/>
        </a:p>
      </dgm:t>
    </dgm:pt>
    <dgm:pt modelId="{6102B07C-CA22-491D-8297-95231E578ACF}" type="sibTrans" cxnId="{7C2CEBBE-BF5A-4C30-BAC1-0A9B7B642E41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10"/>
      <dgm:spPr/>
    </dgm:pt>
    <dgm:pt modelId="{522C1F81-1485-4E44-995E-D449C4D990BB}" type="pres">
      <dgm:prSet presAssocID="{C7EC1109-D79F-4931-B1F1-1126214614D6}" presName="connTx" presStyleLbl="parChTrans1D2" presStyleIdx="0" presStyleCnt="10"/>
      <dgm:spPr/>
    </dgm:pt>
    <dgm:pt modelId="{D5FA935B-BB95-499C-9C07-A54AC1045EF6}" type="pres">
      <dgm:prSet presAssocID="{5444535D-7FD2-47C3-AA66-5F1B5D3E36BD}" presName="node" presStyleLbl="node1" presStyleIdx="0" presStyleCnt="10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10"/>
      <dgm:spPr/>
    </dgm:pt>
    <dgm:pt modelId="{AF42832E-C637-495E-914F-3D21119AFCC8}" type="pres">
      <dgm:prSet presAssocID="{E82D0232-B5D3-48F6-9644-9DF00B6E0AD9}" presName="connTx" presStyleLbl="parChTrans1D2" presStyleIdx="1" presStyleCnt="10"/>
      <dgm:spPr/>
    </dgm:pt>
    <dgm:pt modelId="{1515DCCD-83B6-4A57-BF2F-4B530C9FC1B1}" type="pres">
      <dgm:prSet presAssocID="{CD81604A-41F9-43A0-BD3E-2DB9B9EEB280}" presName="node" presStyleLbl="node1" presStyleIdx="1" presStyleCnt="10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10"/>
      <dgm:spPr/>
    </dgm:pt>
    <dgm:pt modelId="{F8F8D8E1-996C-4AB5-9520-2809B284B16A}" type="pres">
      <dgm:prSet presAssocID="{3553C2C4-44E2-4871-ADC1-4C8D0A09E187}" presName="connTx" presStyleLbl="parChTrans1D2" presStyleIdx="2" presStyleCnt="10"/>
      <dgm:spPr/>
    </dgm:pt>
    <dgm:pt modelId="{CF0C63CB-1520-4FF3-87BE-CF83C6BD0370}" type="pres">
      <dgm:prSet presAssocID="{0C5DCE36-F9B8-4011-805E-67A333F38449}" presName="node" presStyleLbl="node1" presStyleIdx="2" presStyleCnt="10">
        <dgm:presLayoutVars>
          <dgm:bulletEnabled val="1"/>
        </dgm:presLayoutVars>
      </dgm:prSet>
      <dgm:spPr/>
    </dgm:pt>
    <dgm:pt modelId="{0AE7F43C-6EFB-4A3A-9EF7-F7D624FFA7FF}" type="pres">
      <dgm:prSet presAssocID="{1035E72C-7E70-4922-8BB3-E67E3A04BE53}" presName="Name9" presStyleLbl="parChTrans1D2" presStyleIdx="3" presStyleCnt="10"/>
      <dgm:spPr/>
    </dgm:pt>
    <dgm:pt modelId="{A5A7B1DF-4820-4901-8975-2712F2A0F5A9}" type="pres">
      <dgm:prSet presAssocID="{1035E72C-7E70-4922-8BB3-E67E3A04BE53}" presName="connTx" presStyleLbl="parChTrans1D2" presStyleIdx="3" presStyleCnt="10"/>
      <dgm:spPr/>
    </dgm:pt>
    <dgm:pt modelId="{2AD278ED-6EA2-4532-8019-E04DCFB48B39}" type="pres">
      <dgm:prSet presAssocID="{00E48CAC-1DB7-4E26-854C-9E34F039FE23}" presName="node" presStyleLbl="node1" presStyleIdx="3" presStyleCnt="10">
        <dgm:presLayoutVars>
          <dgm:bulletEnabled val="1"/>
        </dgm:presLayoutVars>
      </dgm:prSet>
      <dgm:spPr/>
    </dgm:pt>
    <dgm:pt modelId="{56EECF4C-7CB5-4CAE-BC04-451DDF4D2AC5}" type="pres">
      <dgm:prSet presAssocID="{20CB89CD-F593-47A0-91EF-81535A71FC3D}" presName="Name9" presStyleLbl="parChTrans1D2" presStyleIdx="4" presStyleCnt="10"/>
      <dgm:spPr/>
    </dgm:pt>
    <dgm:pt modelId="{62C13D2B-F286-4F12-894E-2140E7AF1B03}" type="pres">
      <dgm:prSet presAssocID="{20CB89CD-F593-47A0-91EF-81535A71FC3D}" presName="connTx" presStyleLbl="parChTrans1D2" presStyleIdx="4" presStyleCnt="10"/>
      <dgm:spPr/>
    </dgm:pt>
    <dgm:pt modelId="{7E8B0C59-6777-4720-9B2F-E41B4B06D1C0}" type="pres">
      <dgm:prSet presAssocID="{77262916-BEE4-48D6-92A9-C26F1BEE2D5C}" presName="node" presStyleLbl="node1" presStyleIdx="4" presStyleCnt="10">
        <dgm:presLayoutVars>
          <dgm:bulletEnabled val="1"/>
        </dgm:presLayoutVars>
      </dgm:prSet>
      <dgm:spPr/>
    </dgm:pt>
    <dgm:pt modelId="{A218E4CB-DC73-4E6A-8A20-DA973956F67C}" type="pres">
      <dgm:prSet presAssocID="{C4507AC5-29C2-4B70-ACA4-4523CF1108A4}" presName="Name9" presStyleLbl="parChTrans1D2" presStyleIdx="5" presStyleCnt="10"/>
      <dgm:spPr/>
    </dgm:pt>
    <dgm:pt modelId="{3DC27A71-7251-450A-873F-5B0118EE2F60}" type="pres">
      <dgm:prSet presAssocID="{C4507AC5-29C2-4B70-ACA4-4523CF1108A4}" presName="connTx" presStyleLbl="parChTrans1D2" presStyleIdx="5" presStyleCnt="10"/>
      <dgm:spPr/>
    </dgm:pt>
    <dgm:pt modelId="{1B98F9D7-791B-44E1-904E-41065B4089E4}" type="pres">
      <dgm:prSet presAssocID="{C502C6E6-47A7-44A6-96B6-044BB9CA4559}" presName="node" presStyleLbl="node1" presStyleIdx="5" presStyleCnt="10">
        <dgm:presLayoutVars>
          <dgm:bulletEnabled val="1"/>
        </dgm:presLayoutVars>
      </dgm:prSet>
      <dgm:spPr/>
    </dgm:pt>
    <dgm:pt modelId="{91706D40-B102-4C91-8AAE-5A26A589D6BA}" type="pres">
      <dgm:prSet presAssocID="{CCF0BDB2-BD53-41B1-907C-4BB18E2B2299}" presName="Name9" presStyleLbl="parChTrans1D2" presStyleIdx="6" presStyleCnt="10"/>
      <dgm:spPr/>
    </dgm:pt>
    <dgm:pt modelId="{0AC781D9-8462-4F69-B3C1-9D76F98F0DCB}" type="pres">
      <dgm:prSet presAssocID="{CCF0BDB2-BD53-41B1-907C-4BB18E2B2299}" presName="connTx" presStyleLbl="parChTrans1D2" presStyleIdx="6" presStyleCnt="10"/>
      <dgm:spPr/>
    </dgm:pt>
    <dgm:pt modelId="{6FD7CB66-BFD0-40AF-9286-38DB8DEAF94E}" type="pres">
      <dgm:prSet presAssocID="{11813B07-BE41-4EEE-AF79-D27799FAE336}" presName="node" presStyleLbl="node1" presStyleIdx="6" presStyleCnt="10">
        <dgm:presLayoutVars>
          <dgm:bulletEnabled val="1"/>
        </dgm:presLayoutVars>
      </dgm:prSet>
      <dgm:spPr/>
    </dgm:pt>
    <dgm:pt modelId="{ED671470-F285-4580-88DC-4827460242F9}" type="pres">
      <dgm:prSet presAssocID="{0590BF95-9B2C-471C-9B87-CA99BD3F5832}" presName="Name9" presStyleLbl="parChTrans1D2" presStyleIdx="7" presStyleCnt="10"/>
      <dgm:spPr/>
    </dgm:pt>
    <dgm:pt modelId="{36C04E5F-015A-4D37-8016-9DBC45581F11}" type="pres">
      <dgm:prSet presAssocID="{0590BF95-9B2C-471C-9B87-CA99BD3F5832}" presName="connTx" presStyleLbl="parChTrans1D2" presStyleIdx="7" presStyleCnt="10"/>
      <dgm:spPr/>
    </dgm:pt>
    <dgm:pt modelId="{730B6395-9765-4248-A6A3-A417AE919F21}" type="pres">
      <dgm:prSet presAssocID="{5CAD263D-5D5F-4CC3-BBA5-D15953F19FF5}" presName="node" presStyleLbl="node1" presStyleIdx="7" presStyleCnt="10">
        <dgm:presLayoutVars>
          <dgm:bulletEnabled val="1"/>
        </dgm:presLayoutVars>
      </dgm:prSet>
      <dgm:spPr/>
    </dgm:pt>
    <dgm:pt modelId="{A4826647-5324-4C18-9BDF-3AA4B612EA58}" type="pres">
      <dgm:prSet presAssocID="{AF47175A-BDB2-424F-94C1-D4235A615AF2}" presName="Name9" presStyleLbl="parChTrans1D2" presStyleIdx="8" presStyleCnt="10"/>
      <dgm:spPr/>
    </dgm:pt>
    <dgm:pt modelId="{71875C85-29F7-4DC3-9729-2F0F7301E284}" type="pres">
      <dgm:prSet presAssocID="{AF47175A-BDB2-424F-94C1-D4235A615AF2}" presName="connTx" presStyleLbl="parChTrans1D2" presStyleIdx="8" presStyleCnt="10"/>
      <dgm:spPr/>
    </dgm:pt>
    <dgm:pt modelId="{407A21AA-B010-40E6-8EEE-788133C22859}" type="pres">
      <dgm:prSet presAssocID="{E679E8A3-E067-4610-8108-8B5DA3A83E86}" presName="node" presStyleLbl="node1" presStyleIdx="8" presStyleCnt="10">
        <dgm:presLayoutVars>
          <dgm:bulletEnabled val="1"/>
        </dgm:presLayoutVars>
      </dgm:prSet>
      <dgm:spPr/>
    </dgm:pt>
    <dgm:pt modelId="{03BB3FA3-0648-4BE0-995C-8A811306CF77}" type="pres">
      <dgm:prSet presAssocID="{6F3EE9A7-55DE-441E-8D6D-8B71AEB884F7}" presName="Name9" presStyleLbl="parChTrans1D2" presStyleIdx="9" presStyleCnt="10"/>
      <dgm:spPr/>
    </dgm:pt>
    <dgm:pt modelId="{40B27EF2-207F-48B7-864C-83524D5434F0}" type="pres">
      <dgm:prSet presAssocID="{6F3EE9A7-55DE-441E-8D6D-8B71AEB884F7}" presName="connTx" presStyleLbl="parChTrans1D2" presStyleIdx="9" presStyleCnt="10"/>
      <dgm:spPr/>
    </dgm:pt>
    <dgm:pt modelId="{DF254086-0709-4367-A88E-24861D5F58CB}" type="pres">
      <dgm:prSet presAssocID="{7D01EFA5-AA0E-4301-A468-260BF8BA63FD}" presName="node" presStyleLbl="node1" presStyleIdx="9" presStyleCnt="10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1B8B3207-6429-4B46-97B1-645ADEC85277}" type="presOf" srcId="{0590BF95-9B2C-471C-9B87-CA99BD3F5832}" destId="{ED671470-F285-4580-88DC-4827460242F9}" srcOrd="0" destOrd="0" presId="urn:microsoft.com/office/officeart/2005/8/layout/radial1"/>
    <dgm:cxn modelId="{CA21B312-1D04-4D80-8F66-A5C9EFB80303}" type="presOf" srcId="{3553C2C4-44E2-4871-ADC1-4C8D0A09E187}" destId="{F8F8D8E1-996C-4AB5-9520-2809B284B16A}" srcOrd="1" destOrd="0" presId="urn:microsoft.com/office/officeart/2005/8/layout/radial1"/>
    <dgm:cxn modelId="{5921F115-09E8-4022-9C53-0DB497EB32DD}" type="presOf" srcId="{1035E72C-7E70-4922-8BB3-E67E3A04BE53}" destId="{A5A7B1DF-4820-4901-8975-2712F2A0F5A9}" srcOrd="1" destOrd="0" presId="urn:microsoft.com/office/officeart/2005/8/layout/radial1"/>
    <dgm:cxn modelId="{262A2316-3389-482E-A20E-971228893B49}" type="presOf" srcId="{20CB89CD-F593-47A0-91EF-81535A71FC3D}" destId="{62C13D2B-F286-4F12-894E-2140E7AF1B03}" srcOrd="1" destOrd="0" presId="urn:microsoft.com/office/officeart/2005/8/layout/radial1"/>
    <dgm:cxn modelId="{E975E317-BB90-41F2-B30C-C116EE77ADAF}" type="presOf" srcId="{C502C6E6-47A7-44A6-96B6-044BB9CA4559}" destId="{1B98F9D7-791B-44E1-904E-41065B4089E4}" srcOrd="0" destOrd="0" presId="urn:microsoft.com/office/officeart/2005/8/layout/radial1"/>
    <dgm:cxn modelId="{069EB221-1430-45AC-B864-9D2B0F49502A}" srcId="{95BF462E-59D0-4D0A-9D4A-DC7E132578B1}" destId="{11813B07-BE41-4EEE-AF79-D27799FAE336}" srcOrd="6" destOrd="0" parTransId="{CCF0BDB2-BD53-41B1-907C-4BB18E2B2299}" sibTransId="{CFCAB793-99B7-430E-BD5D-3F53B5EF2177}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C9FDEE28-D872-4E81-833D-398047170D06}" type="presOf" srcId="{1035E72C-7E70-4922-8BB3-E67E3A04BE53}" destId="{0AE7F43C-6EFB-4A3A-9EF7-F7D624FFA7FF}" srcOrd="0" destOrd="0" presId="urn:microsoft.com/office/officeart/2005/8/layout/radial1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1666775C-892C-43D1-A766-EA73884FE7CE}" type="presOf" srcId="{20CB89CD-F593-47A0-91EF-81535A71FC3D}" destId="{56EECF4C-7CB5-4CAE-BC04-451DDF4D2AC5}" srcOrd="0" destOrd="0" presId="urn:microsoft.com/office/officeart/2005/8/layout/radial1"/>
    <dgm:cxn modelId="{2693EB61-B50D-4970-BCAE-B50890FFB8FD}" srcId="{95BF462E-59D0-4D0A-9D4A-DC7E132578B1}" destId="{C502C6E6-47A7-44A6-96B6-044BB9CA4559}" srcOrd="5" destOrd="0" parTransId="{C4507AC5-29C2-4B70-ACA4-4523CF1108A4}" sibTransId="{225A99CA-B3F4-4A71-87D1-A3407A23174D}"/>
    <dgm:cxn modelId="{168CA962-BF78-4064-B01B-029BD55B47B0}" type="presOf" srcId="{3553C2C4-44E2-4871-ADC1-4C8D0A09E187}" destId="{51129E09-DA18-40FF-BBFF-6947753495E1}" srcOrd="0" destOrd="0" presId="urn:microsoft.com/office/officeart/2005/8/layout/radial1"/>
    <dgm:cxn modelId="{60FB0046-F4A0-484A-A17D-78C61F379E62}" type="presOf" srcId="{0C5DCE36-F9B8-4011-805E-67A333F38449}" destId="{CF0C63CB-1520-4FF3-87BE-CF83C6BD0370}" srcOrd="0" destOrd="0" presId="urn:microsoft.com/office/officeart/2005/8/layout/radial1"/>
    <dgm:cxn modelId="{EBCF0646-87C9-479F-8C3D-AD52601DFA0C}" type="presOf" srcId="{5CAD263D-5D5F-4CC3-BBA5-D15953F19FF5}" destId="{730B6395-9765-4248-A6A3-A417AE919F21}" srcOrd="0" destOrd="0" presId="urn:microsoft.com/office/officeart/2005/8/layout/radial1"/>
    <dgm:cxn modelId="{EA7BE96A-3398-4895-9AB5-4867FE655DAD}" type="presOf" srcId="{C4507AC5-29C2-4B70-ACA4-4523CF1108A4}" destId="{A218E4CB-DC73-4E6A-8A20-DA973956F67C}" srcOrd="0" destOrd="0" presId="urn:microsoft.com/office/officeart/2005/8/layout/radial1"/>
    <dgm:cxn modelId="{E7FBFA4A-9B9F-4B78-BADB-1E9B81E08939}" type="presOf" srcId="{C4507AC5-29C2-4B70-ACA4-4523CF1108A4}" destId="{3DC27A71-7251-450A-873F-5B0118EE2F60}" srcOrd="1" destOrd="0" presId="urn:microsoft.com/office/officeart/2005/8/layout/radial1"/>
    <dgm:cxn modelId="{40681F4B-E7D0-475D-9830-20DDD7C69DAA}" type="presOf" srcId="{95BF462E-59D0-4D0A-9D4A-DC7E132578B1}" destId="{C441BF3A-A7D4-464C-83E5-42112A7D72AC}" srcOrd="0" destOrd="0" presId="urn:microsoft.com/office/officeart/2005/8/layout/radial1"/>
    <dgm:cxn modelId="{4AD01850-3D61-44C6-BA1B-F8B1E4C69775}" type="presOf" srcId="{442D404D-CD39-4342-8667-A77059EC0773}" destId="{4ABFC1F7-A18A-4040-810E-0ED9FA074A76}" srcOrd="0" destOrd="0" presId="urn:microsoft.com/office/officeart/2005/8/layout/radial1"/>
    <dgm:cxn modelId="{6257987B-8758-4A5E-9514-A91366A0A7A5}" type="presOf" srcId="{77262916-BEE4-48D6-92A9-C26F1BEE2D5C}" destId="{7E8B0C59-6777-4720-9B2F-E41B4B06D1C0}" srcOrd="0" destOrd="0" presId="urn:microsoft.com/office/officeart/2005/8/layout/radial1"/>
    <dgm:cxn modelId="{76F81F8B-E034-4E4D-AF80-DF5FF8D98B83}" type="presOf" srcId="{CD81604A-41F9-43A0-BD3E-2DB9B9EEB280}" destId="{1515DCCD-83B6-4A57-BF2F-4B530C9FC1B1}" srcOrd="0" destOrd="0" presId="urn:microsoft.com/office/officeart/2005/8/layout/radial1"/>
    <dgm:cxn modelId="{C3108F97-9CF1-4BA2-87A1-4ECC34C13379}" type="presOf" srcId="{0590BF95-9B2C-471C-9B87-CA99BD3F5832}" destId="{36C04E5F-015A-4D37-8016-9DBC45581F11}" srcOrd="1" destOrd="0" presId="urn:microsoft.com/office/officeart/2005/8/layout/radial1"/>
    <dgm:cxn modelId="{815953A5-F63B-4F02-8877-97C204B5D9FE}" srcId="{95BF462E-59D0-4D0A-9D4A-DC7E132578B1}" destId="{5CAD263D-5D5F-4CC3-BBA5-D15953F19FF5}" srcOrd="7" destOrd="0" parTransId="{0590BF95-9B2C-471C-9B87-CA99BD3F5832}" sibTransId="{3C8340A7-F088-456C-AAB6-96FFFBA926B5}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FC6F76AA-87BB-4684-9346-E8E8E5EC364D}" type="presOf" srcId="{11813B07-BE41-4EEE-AF79-D27799FAE336}" destId="{6FD7CB66-BFD0-40AF-9286-38DB8DEAF94E}" srcOrd="0" destOrd="0" presId="urn:microsoft.com/office/officeart/2005/8/layout/radial1"/>
    <dgm:cxn modelId="{9AB2FCAC-47F3-48F5-8A28-184C2496D583}" type="presOf" srcId="{7D01EFA5-AA0E-4301-A468-260BF8BA63FD}" destId="{DF254086-0709-4367-A88E-24861D5F58CB}" srcOrd="0" destOrd="0" presId="urn:microsoft.com/office/officeart/2005/8/layout/radial1"/>
    <dgm:cxn modelId="{7ADDAFBA-DF3B-4B4C-8B2F-6D4BB649B539}" type="presOf" srcId="{E82D0232-B5D3-48F6-9644-9DF00B6E0AD9}" destId="{AF42832E-C637-495E-914F-3D21119AFCC8}" srcOrd="1" destOrd="0" presId="urn:microsoft.com/office/officeart/2005/8/layout/radial1"/>
    <dgm:cxn modelId="{8BDB31BB-F095-42AD-B646-3BA05F015207}" type="presOf" srcId="{C7EC1109-D79F-4931-B1F1-1126214614D6}" destId="{522C1F81-1485-4E44-995E-D449C4D990BB}" srcOrd="1" destOrd="0" presId="urn:microsoft.com/office/officeart/2005/8/layout/radial1"/>
    <dgm:cxn modelId="{7C2CEBBE-BF5A-4C30-BAC1-0A9B7B642E41}" srcId="{95BF462E-59D0-4D0A-9D4A-DC7E132578B1}" destId="{7D01EFA5-AA0E-4301-A468-260BF8BA63FD}" srcOrd="9" destOrd="0" parTransId="{6F3EE9A7-55DE-441E-8D6D-8B71AEB884F7}" sibTransId="{6102B07C-CA22-491D-8297-95231E578ACF}"/>
    <dgm:cxn modelId="{8A6260C0-63CC-4BC4-8C65-23EC398BB486}" type="presOf" srcId="{E82D0232-B5D3-48F6-9644-9DF00B6E0AD9}" destId="{B32F161A-62E9-4F76-8D8A-06BA4F360278}" srcOrd="0" destOrd="0" presId="urn:microsoft.com/office/officeart/2005/8/layout/radial1"/>
    <dgm:cxn modelId="{D5AE6FC7-4CF4-4B12-A0A9-EE2C2473E2BC}" type="presOf" srcId="{5444535D-7FD2-47C3-AA66-5F1B5D3E36BD}" destId="{D5FA935B-BB95-499C-9C07-A54AC1045EF6}" srcOrd="0" destOrd="0" presId="urn:microsoft.com/office/officeart/2005/8/layout/radial1"/>
    <dgm:cxn modelId="{46D574C7-E02D-45A5-8CFE-6D668D21868F}" srcId="{95BF462E-59D0-4D0A-9D4A-DC7E132578B1}" destId="{77262916-BEE4-48D6-92A9-C26F1BEE2D5C}" srcOrd="4" destOrd="0" parTransId="{20CB89CD-F593-47A0-91EF-81535A71FC3D}" sibTransId="{B5849913-CD0F-412A-AB11-0A8715CD964A}"/>
    <dgm:cxn modelId="{620212D1-DB4B-4251-9BE7-189C9E97F7E5}" type="presOf" srcId="{AF47175A-BDB2-424F-94C1-D4235A615AF2}" destId="{A4826647-5324-4C18-9BDF-3AA4B612EA58}" srcOrd="0" destOrd="0" presId="urn:microsoft.com/office/officeart/2005/8/layout/radial1"/>
    <dgm:cxn modelId="{DBB505D4-2EEB-49FE-A5F4-974C1C3A5EB8}" type="presOf" srcId="{6F3EE9A7-55DE-441E-8D6D-8B71AEB884F7}" destId="{03BB3FA3-0648-4BE0-995C-8A811306CF77}" srcOrd="0" destOrd="0" presId="urn:microsoft.com/office/officeart/2005/8/layout/radial1"/>
    <dgm:cxn modelId="{FEA386D4-9A4B-4BF7-955C-C4693DB5D814}" type="presOf" srcId="{E679E8A3-E067-4610-8108-8B5DA3A83E86}" destId="{407A21AA-B010-40E6-8EEE-788133C22859}" srcOrd="0" destOrd="0" presId="urn:microsoft.com/office/officeart/2005/8/layout/radial1"/>
    <dgm:cxn modelId="{0B188FD5-15C5-4BFC-AF27-E41EE29244F9}" srcId="{95BF462E-59D0-4D0A-9D4A-DC7E132578B1}" destId="{00E48CAC-1DB7-4E26-854C-9E34F039FE23}" srcOrd="3" destOrd="0" parTransId="{1035E72C-7E70-4922-8BB3-E67E3A04BE53}" sibTransId="{3BE04AA8-28D7-43DB-B53B-E05A6CA37AEC}"/>
    <dgm:cxn modelId="{EEA2DCD6-4F8A-4B4C-9696-D2561A1C3967}" type="presOf" srcId="{6F3EE9A7-55DE-441E-8D6D-8B71AEB884F7}" destId="{40B27EF2-207F-48B7-864C-83524D5434F0}" srcOrd="1" destOrd="0" presId="urn:microsoft.com/office/officeart/2005/8/layout/radial1"/>
    <dgm:cxn modelId="{6E8880D7-6A6E-4C81-83C9-6F3A5CEC7EE1}" type="presOf" srcId="{CCF0BDB2-BD53-41B1-907C-4BB18E2B2299}" destId="{91706D40-B102-4C91-8AAE-5A26A589D6BA}" srcOrd="0" destOrd="0" presId="urn:microsoft.com/office/officeart/2005/8/layout/radial1"/>
    <dgm:cxn modelId="{A565B2F2-93C9-4EB8-8EF3-1636F4ADB5CD}" type="presOf" srcId="{C7EC1109-D79F-4931-B1F1-1126214614D6}" destId="{4ECCE08C-FE76-4B4A-BABD-DFD303328F95}" srcOrd="0" destOrd="0" presId="urn:microsoft.com/office/officeart/2005/8/layout/radial1"/>
    <dgm:cxn modelId="{D4B39EF4-6C53-4A27-86DF-C82060F1D706}" type="presOf" srcId="{00E48CAC-1DB7-4E26-854C-9E34F039FE23}" destId="{2AD278ED-6EA2-4532-8019-E04DCFB48B39}" srcOrd="0" destOrd="0" presId="urn:microsoft.com/office/officeart/2005/8/layout/radial1"/>
    <dgm:cxn modelId="{659665F6-8F16-4EB9-90F7-B025D4593A4E}" srcId="{95BF462E-59D0-4D0A-9D4A-DC7E132578B1}" destId="{E679E8A3-E067-4610-8108-8B5DA3A83E86}" srcOrd="8" destOrd="0" parTransId="{AF47175A-BDB2-424F-94C1-D4235A615AF2}" sibTransId="{DE8D57C1-728F-443C-BB20-773B40F272EE}"/>
    <dgm:cxn modelId="{41CE27F8-F66E-488B-8456-1DA5D2C67FE3}" type="presOf" srcId="{CCF0BDB2-BD53-41B1-907C-4BB18E2B2299}" destId="{0AC781D9-8462-4F69-B3C1-9D76F98F0DCB}" srcOrd="1" destOrd="0" presId="urn:microsoft.com/office/officeart/2005/8/layout/radial1"/>
    <dgm:cxn modelId="{D541BFFB-6297-44B7-B199-B386C3BDA952}" type="presOf" srcId="{AF47175A-BDB2-424F-94C1-D4235A615AF2}" destId="{71875C85-29F7-4DC3-9729-2F0F7301E284}" srcOrd="1" destOrd="0" presId="urn:microsoft.com/office/officeart/2005/8/layout/radial1"/>
    <dgm:cxn modelId="{6001F879-A56F-4668-886E-244F45E0D48C}" type="presParOf" srcId="{4ABFC1F7-A18A-4040-810E-0ED9FA074A76}" destId="{C441BF3A-A7D4-464C-83E5-42112A7D72AC}" srcOrd="0" destOrd="0" presId="urn:microsoft.com/office/officeart/2005/8/layout/radial1"/>
    <dgm:cxn modelId="{7A7CBED7-19CD-471C-80B1-DD5B0EC0F467}" type="presParOf" srcId="{4ABFC1F7-A18A-4040-810E-0ED9FA074A76}" destId="{4ECCE08C-FE76-4B4A-BABD-DFD303328F95}" srcOrd="1" destOrd="0" presId="urn:microsoft.com/office/officeart/2005/8/layout/radial1"/>
    <dgm:cxn modelId="{DAA04644-615E-4FF8-8C76-B3F1F0B7C6E1}" type="presParOf" srcId="{4ECCE08C-FE76-4B4A-BABD-DFD303328F95}" destId="{522C1F81-1485-4E44-995E-D449C4D990BB}" srcOrd="0" destOrd="0" presId="urn:microsoft.com/office/officeart/2005/8/layout/radial1"/>
    <dgm:cxn modelId="{00555DB8-33FF-470B-A65A-83FA1FF4F2B7}" type="presParOf" srcId="{4ABFC1F7-A18A-4040-810E-0ED9FA074A76}" destId="{D5FA935B-BB95-499C-9C07-A54AC1045EF6}" srcOrd="2" destOrd="0" presId="urn:microsoft.com/office/officeart/2005/8/layout/radial1"/>
    <dgm:cxn modelId="{81FACCE4-A67C-49CD-8160-7806DB3D7DAB}" type="presParOf" srcId="{4ABFC1F7-A18A-4040-810E-0ED9FA074A76}" destId="{B32F161A-62E9-4F76-8D8A-06BA4F360278}" srcOrd="3" destOrd="0" presId="urn:microsoft.com/office/officeart/2005/8/layout/radial1"/>
    <dgm:cxn modelId="{AABED235-38A7-4D56-9767-37E1B47DC1DF}" type="presParOf" srcId="{B32F161A-62E9-4F76-8D8A-06BA4F360278}" destId="{AF42832E-C637-495E-914F-3D21119AFCC8}" srcOrd="0" destOrd="0" presId="urn:microsoft.com/office/officeart/2005/8/layout/radial1"/>
    <dgm:cxn modelId="{5A243773-DFA1-4567-947B-9459A2607BC4}" type="presParOf" srcId="{4ABFC1F7-A18A-4040-810E-0ED9FA074A76}" destId="{1515DCCD-83B6-4A57-BF2F-4B530C9FC1B1}" srcOrd="4" destOrd="0" presId="urn:microsoft.com/office/officeart/2005/8/layout/radial1"/>
    <dgm:cxn modelId="{A5A354E9-78F5-4F6E-87B2-11901389E59A}" type="presParOf" srcId="{4ABFC1F7-A18A-4040-810E-0ED9FA074A76}" destId="{51129E09-DA18-40FF-BBFF-6947753495E1}" srcOrd="5" destOrd="0" presId="urn:microsoft.com/office/officeart/2005/8/layout/radial1"/>
    <dgm:cxn modelId="{168EFDBB-5278-4F2F-B184-42059B3E39E1}" type="presParOf" srcId="{51129E09-DA18-40FF-BBFF-6947753495E1}" destId="{F8F8D8E1-996C-4AB5-9520-2809B284B16A}" srcOrd="0" destOrd="0" presId="urn:microsoft.com/office/officeart/2005/8/layout/radial1"/>
    <dgm:cxn modelId="{398FEC15-F7AB-4161-AC62-54B95DED4633}" type="presParOf" srcId="{4ABFC1F7-A18A-4040-810E-0ED9FA074A76}" destId="{CF0C63CB-1520-4FF3-87BE-CF83C6BD0370}" srcOrd="6" destOrd="0" presId="urn:microsoft.com/office/officeart/2005/8/layout/radial1"/>
    <dgm:cxn modelId="{591BD997-613A-4634-BBCA-92EDD9630D0D}" type="presParOf" srcId="{4ABFC1F7-A18A-4040-810E-0ED9FA074A76}" destId="{0AE7F43C-6EFB-4A3A-9EF7-F7D624FFA7FF}" srcOrd="7" destOrd="0" presId="urn:microsoft.com/office/officeart/2005/8/layout/radial1"/>
    <dgm:cxn modelId="{D39A5F8D-B2FC-4128-A806-21C14F02A912}" type="presParOf" srcId="{0AE7F43C-6EFB-4A3A-9EF7-F7D624FFA7FF}" destId="{A5A7B1DF-4820-4901-8975-2712F2A0F5A9}" srcOrd="0" destOrd="0" presId="urn:microsoft.com/office/officeart/2005/8/layout/radial1"/>
    <dgm:cxn modelId="{A1DA3B90-24FC-431B-9F35-31C937113B16}" type="presParOf" srcId="{4ABFC1F7-A18A-4040-810E-0ED9FA074A76}" destId="{2AD278ED-6EA2-4532-8019-E04DCFB48B39}" srcOrd="8" destOrd="0" presId="urn:microsoft.com/office/officeart/2005/8/layout/radial1"/>
    <dgm:cxn modelId="{DD4E1B1F-A43D-4A4A-B3C7-B41C4EF505B3}" type="presParOf" srcId="{4ABFC1F7-A18A-4040-810E-0ED9FA074A76}" destId="{56EECF4C-7CB5-4CAE-BC04-451DDF4D2AC5}" srcOrd="9" destOrd="0" presId="urn:microsoft.com/office/officeart/2005/8/layout/radial1"/>
    <dgm:cxn modelId="{5ECD1C37-6C83-411C-9B16-F3F27764D6D3}" type="presParOf" srcId="{56EECF4C-7CB5-4CAE-BC04-451DDF4D2AC5}" destId="{62C13D2B-F286-4F12-894E-2140E7AF1B03}" srcOrd="0" destOrd="0" presId="urn:microsoft.com/office/officeart/2005/8/layout/radial1"/>
    <dgm:cxn modelId="{036880D1-4C43-4A15-9C74-AF5C46B20EE2}" type="presParOf" srcId="{4ABFC1F7-A18A-4040-810E-0ED9FA074A76}" destId="{7E8B0C59-6777-4720-9B2F-E41B4B06D1C0}" srcOrd="10" destOrd="0" presId="urn:microsoft.com/office/officeart/2005/8/layout/radial1"/>
    <dgm:cxn modelId="{7E03BB31-C89B-4965-AE1F-4E136A505CAB}" type="presParOf" srcId="{4ABFC1F7-A18A-4040-810E-0ED9FA074A76}" destId="{A218E4CB-DC73-4E6A-8A20-DA973956F67C}" srcOrd="11" destOrd="0" presId="urn:microsoft.com/office/officeart/2005/8/layout/radial1"/>
    <dgm:cxn modelId="{2CC981F1-72A4-4907-B1F4-571AD2E7A059}" type="presParOf" srcId="{A218E4CB-DC73-4E6A-8A20-DA973956F67C}" destId="{3DC27A71-7251-450A-873F-5B0118EE2F60}" srcOrd="0" destOrd="0" presId="urn:microsoft.com/office/officeart/2005/8/layout/radial1"/>
    <dgm:cxn modelId="{90106D47-C996-4258-B310-AFE2A72058D0}" type="presParOf" srcId="{4ABFC1F7-A18A-4040-810E-0ED9FA074A76}" destId="{1B98F9D7-791B-44E1-904E-41065B4089E4}" srcOrd="12" destOrd="0" presId="urn:microsoft.com/office/officeart/2005/8/layout/radial1"/>
    <dgm:cxn modelId="{5A541A1C-3DE3-4AE3-A8CB-4E1F42B75E9B}" type="presParOf" srcId="{4ABFC1F7-A18A-4040-810E-0ED9FA074A76}" destId="{91706D40-B102-4C91-8AAE-5A26A589D6BA}" srcOrd="13" destOrd="0" presId="urn:microsoft.com/office/officeart/2005/8/layout/radial1"/>
    <dgm:cxn modelId="{2A365540-0297-426A-8463-3B560AF72D9C}" type="presParOf" srcId="{91706D40-B102-4C91-8AAE-5A26A589D6BA}" destId="{0AC781D9-8462-4F69-B3C1-9D76F98F0DCB}" srcOrd="0" destOrd="0" presId="urn:microsoft.com/office/officeart/2005/8/layout/radial1"/>
    <dgm:cxn modelId="{AB062B9A-007E-412E-A2C6-E140C01EE576}" type="presParOf" srcId="{4ABFC1F7-A18A-4040-810E-0ED9FA074A76}" destId="{6FD7CB66-BFD0-40AF-9286-38DB8DEAF94E}" srcOrd="14" destOrd="0" presId="urn:microsoft.com/office/officeart/2005/8/layout/radial1"/>
    <dgm:cxn modelId="{3D442F57-B142-42AE-8934-F8A7FD53A1E5}" type="presParOf" srcId="{4ABFC1F7-A18A-4040-810E-0ED9FA074A76}" destId="{ED671470-F285-4580-88DC-4827460242F9}" srcOrd="15" destOrd="0" presId="urn:microsoft.com/office/officeart/2005/8/layout/radial1"/>
    <dgm:cxn modelId="{8F48FDD6-3CA8-4204-BE85-4610DCB293DC}" type="presParOf" srcId="{ED671470-F285-4580-88DC-4827460242F9}" destId="{36C04E5F-015A-4D37-8016-9DBC45581F11}" srcOrd="0" destOrd="0" presId="urn:microsoft.com/office/officeart/2005/8/layout/radial1"/>
    <dgm:cxn modelId="{8E45E65E-9F11-4EBD-BB39-9D93D05D4929}" type="presParOf" srcId="{4ABFC1F7-A18A-4040-810E-0ED9FA074A76}" destId="{730B6395-9765-4248-A6A3-A417AE919F21}" srcOrd="16" destOrd="0" presId="urn:microsoft.com/office/officeart/2005/8/layout/radial1"/>
    <dgm:cxn modelId="{37A73E0C-2CF3-4829-B976-3C473B3002F0}" type="presParOf" srcId="{4ABFC1F7-A18A-4040-810E-0ED9FA074A76}" destId="{A4826647-5324-4C18-9BDF-3AA4B612EA58}" srcOrd="17" destOrd="0" presId="urn:microsoft.com/office/officeart/2005/8/layout/radial1"/>
    <dgm:cxn modelId="{CCED7F0B-8E4B-4DF1-8152-C925C44E028B}" type="presParOf" srcId="{A4826647-5324-4C18-9BDF-3AA4B612EA58}" destId="{71875C85-29F7-4DC3-9729-2F0F7301E284}" srcOrd="0" destOrd="0" presId="urn:microsoft.com/office/officeart/2005/8/layout/radial1"/>
    <dgm:cxn modelId="{65EA39C9-982F-4A0C-84CA-A394FCF137FC}" type="presParOf" srcId="{4ABFC1F7-A18A-4040-810E-0ED9FA074A76}" destId="{407A21AA-B010-40E6-8EEE-788133C22859}" srcOrd="18" destOrd="0" presId="urn:microsoft.com/office/officeart/2005/8/layout/radial1"/>
    <dgm:cxn modelId="{E93EA163-2907-42E3-8662-061BFE18E9FF}" type="presParOf" srcId="{4ABFC1F7-A18A-4040-810E-0ED9FA074A76}" destId="{03BB3FA3-0648-4BE0-995C-8A811306CF77}" srcOrd="19" destOrd="0" presId="urn:microsoft.com/office/officeart/2005/8/layout/radial1"/>
    <dgm:cxn modelId="{C4EC4143-0E4B-41F2-98A1-DAD91564A16D}" type="presParOf" srcId="{03BB3FA3-0648-4BE0-995C-8A811306CF77}" destId="{40B27EF2-207F-48B7-864C-83524D5434F0}" srcOrd="0" destOrd="0" presId="urn:microsoft.com/office/officeart/2005/8/layout/radial1"/>
    <dgm:cxn modelId="{DCB8F991-D6F1-4A8C-8278-FC14B60C6708}" type="presParOf" srcId="{4ABFC1F7-A18A-4040-810E-0ED9FA074A76}" destId="{DF254086-0709-4367-A88E-24861D5F58CB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00E48CAC-1DB7-4E26-854C-9E34F039FE23}">
      <dgm:prSet phldrT="[Text]" custT="1"/>
      <dgm:spPr/>
      <dgm:t>
        <a:bodyPr/>
        <a:lstStyle/>
        <a:p>
          <a:r>
            <a:rPr lang="nb-NO" sz="800" dirty="0"/>
            <a:t>-</a:t>
          </a:r>
        </a:p>
      </dgm:t>
    </dgm:pt>
    <dgm:pt modelId="{1035E72C-7E70-4922-8BB3-E67E3A04BE53}" type="parTrans" cxnId="{0B188FD5-15C5-4BFC-AF27-E41EE29244F9}">
      <dgm:prSet/>
      <dgm:spPr/>
      <dgm:t>
        <a:bodyPr/>
        <a:lstStyle/>
        <a:p>
          <a:endParaRPr lang="nb-NO"/>
        </a:p>
      </dgm:t>
    </dgm:pt>
    <dgm:pt modelId="{3BE04AA8-28D7-43DB-B53B-E05A6CA37AEC}" type="sibTrans" cxnId="{0B188FD5-15C5-4BFC-AF27-E41EE29244F9}">
      <dgm:prSet/>
      <dgm:spPr/>
      <dgm:t>
        <a:bodyPr/>
        <a:lstStyle/>
        <a:p>
          <a:endParaRPr lang="nb-NO"/>
        </a:p>
      </dgm:t>
    </dgm:pt>
    <dgm:pt modelId="{77262916-BEE4-48D6-92A9-C26F1BEE2D5C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20CB89CD-F593-47A0-91EF-81535A71FC3D}" type="parTrans" cxnId="{46D574C7-E02D-45A5-8CFE-6D668D21868F}">
      <dgm:prSet/>
      <dgm:spPr/>
      <dgm:t>
        <a:bodyPr/>
        <a:lstStyle/>
        <a:p>
          <a:endParaRPr lang="nb-NO"/>
        </a:p>
      </dgm:t>
    </dgm:pt>
    <dgm:pt modelId="{B5849913-CD0F-412A-AB11-0A8715CD964A}" type="sibTrans" cxnId="{46D574C7-E02D-45A5-8CFE-6D668D21868F}">
      <dgm:prSet custLinFactNeighborX="-62904" custLinFactNeighborY="-6928"/>
      <dgm:spPr/>
      <dgm:t>
        <a:bodyPr/>
        <a:lstStyle/>
        <a:p>
          <a:endParaRPr lang="nb-NO"/>
        </a:p>
      </dgm:t>
    </dgm:pt>
    <dgm:pt modelId="{C502C6E6-47A7-44A6-96B6-044BB9CA4559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C4507AC5-29C2-4B70-ACA4-4523CF1108A4}" type="parTrans" cxnId="{2693EB61-B50D-4970-BCAE-B50890FFB8FD}">
      <dgm:prSet/>
      <dgm:spPr/>
      <dgm:t>
        <a:bodyPr/>
        <a:lstStyle/>
        <a:p>
          <a:endParaRPr lang="nb-NO"/>
        </a:p>
      </dgm:t>
    </dgm:pt>
    <dgm:pt modelId="{225A99CA-B3F4-4A71-87D1-A3407A23174D}" type="sibTrans" cxnId="{2693EB61-B50D-4970-BCAE-B50890FFB8FD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6"/>
      <dgm:spPr/>
    </dgm:pt>
    <dgm:pt modelId="{522C1F81-1485-4E44-995E-D449C4D990BB}" type="pres">
      <dgm:prSet presAssocID="{C7EC1109-D79F-4931-B1F1-1126214614D6}" presName="connTx" presStyleLbl="parChTrans1D2" presStyleIdx="0" presStyleCnt="6"/>
      <dgm:spPr/>
    </dgm:pt>
    <dgm:pt modelId="{D5FA935B-BB95-499C-9C07-A54AC1045EF6}" type="pres">
      <dgm:prSet presAssocID="{5444535D-7FD2-47C3-AA66-5F1B5D3E36BD}" presName="node" presStyleLbl="node1" presStyleIdx="0" presStyleCnt="6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6"/>
      <dgm:spPr/>
    </dgm:pt>
    <dgm:pt modelId="{AF42832E-C637-495E-914F-3D21119AFCC8}" type="pres">
      <dgm:prSet presAssocID="{E82D0232-B5D3-48F6-9644-9DF00B6E0AD9}" presName="connTx" presStyleLbl="parChTrans1D2" presStyleIdx="1" presStyleCnt="6"/>
      <dgm:spPr/>
    </dgm:pt>
    <dgm:pt modelId="{1515DCCD-83B6-4A57-BF2F-4B530C9FC1B1}" type="pres">
      <dgm:prSet presAssocID="{CD81604A-41F9-43A0-BD3E-2DB9B9EEB280}" presName="node" presStyleLbl="node1" presStyleIdx="1" presStyleCnt="6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6"/>
      <dgm:spPr/>
    </dgm:pt>
    <dgm:pt modelId="{F8F8D8E1-996C-4AB5-9520-2809B284B16A}" type="pres">
      <dgm:prSet presAssocID="{3553C2C4-44E2-4871-ADC1-4C8D0A09E187}" presName="connTx" presStyleLbl="parChTrans1D2" presStyleIdx="2" presStyleCnt="6"/>
      <dgm:spPr/>
    </dgm:pt>
    <dgm:pt modelId="{CF0C63CB-1520-4FF3-87BE-CF83C6BD0370}" type="pres">
      <dgm:prSet presAssocID="{0C5DCE36-F9B8-4011-805E-67A333F38449}" presName="node" presStyleLbl="node1" presStyleIdx="2" presStyleCnt="6">
        <dgm:presLayoutVars>
          <dgm:bulletEnabled val="1"/>
        </dgm:presLayoutVars>
      </dgm:prSet>
      <dgm:spPr/>
    </dgm:pt>
    <dgm:pt modelId="{0AE7F43C-6EFB-4A3A-9EF7-F7D624FFA7FF}" type="pres">
      <dgm:prSet presAssocID="{1035E72C-7E70-4922-8BB3-E67E3A04BE53}" presName="Name9" presStyleLbl="parChTrans1D2" presStyleIdx="3" presStyleCnt="6"/>
      <dgm:spPr/>
    </dgm:pt>
    <dgm:pt modelId="{A5A7B1DF-4820-4901-8975-2712F2A0F5A9}" type="pres">
      <dgm:prSet presAssocID="{1035E72C-7E70-4922-8BB3-E67E3A04BE53}" presName="connTx" presStyleLbl="parChTrans1D2" presStyleIdx="3" presStyleCnt="6"/>
      <dgm:spPr/>
    </dgm:pt>
    <dgm:pt modelId="{2AD278ED-6EA2-4532-8019-E04DCFB48B39}" type="pres">
      <dgm:prSet presAssocID="{00E48CAC-1DB7-4E26-854C-9E34F039FE23}" presName="node" presStyleLbl="node1" presStyleIdx="3" presStyleCnt="6">
        <dgm:presLayoutVars>
          <dgm:bulletEnabled val="1"/>
        </dgm:presLayoutVars>
      </dgm:prSet>
      <dgm:spPr/>
    </dgm:pt>
    <dgm:pt modelId="{56EECF4C-7CB5-4CAE-BC04-451DDF4D2AC5}" type="pres">
      <dgm:prSet presAssocID="{20CB89CD-F593-47A0-91EF-81535A71FC3D}" presName="Name9" presStyleLbl="parChTrans1D2" presStyleIdx="4" presStyleCnt="6"/>
      <dgm:spPr/>
    </dgm:pt>
    <dgm:pt modelId="{62C13D2B-F286-4F12-894E-2140E7AF1B03}" type="pres">
      <dgm:prSet presAssocID="{20CB89CD-F593-47A0-91EF-81535A71FC3D}" presName="connTx" presStyleLbl="parChTrans1D2" presStyleIdx="4" presStyleCnt="6"/>
      <dgm:spPr/>
    </dgm:pt>
    <dgm:pt modelId="{7E8B0C59-6777-4720-9B2F-E41B4B06D1C0}" type="pres">
      <dgm:prSet presAssocID="{77262916-BEE4-48D6-92A9-C26F1BEE2D5C}" presName="node" presStyleLbl="node1" presStyleIdx="4" presStyleCnt="6">
        <dgm:presLayoutVars>
          <dgm:bulletEnabled val="1"/>
        </dgm:presLayoutVars>
      </dgm:prSet>
      <dgm:spPr/>
    </dgm:pt>
    <dgm:pt modelId="{A218E4CB-DC73-4E6A-8A20-DA973956F67C}" type="pres">
      <dgm:prSet presAssocID="{C4507AC5-29C2-4B70-ACA4-4523CF1108A4}" presName="Name9" presStyleLbl="parChTrans1D2" presStyleIdx="5" presStyleCnt="6"/>
      <dgm:spPr/>
    </dgm:pt>
    <dgm:pt modelId="{3DC27A71-7251-450A-873F-5B0118EE2F60}" type="pres">
      <dgm:prSet presAssocID="{C4507AC5-29C2-4B70-ACA4-4523CF1108A4}" presName="connTx" presStyleLbl="parChTrans1D2" presStyleIdx="5" presStyleCnt="6"/>
      <dgm:spPr/>
    </dgm:pt>
    <dgm:pt modelId="{1B98F9D7-791B-44E1-904E-41065B4089E4}" type="pres">
      <dgm:prSet presAssocID="{C502C6E6-47A7-44A6-96B6-044BB9CA4559}" presName="node" presStyleLbl="node1" presStyleIdx="5" presStyleCnt="6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D480030E-86DA-48BC-BFD3-D8E4D6BA449F}" type="presOf" srcId="{3553C2C4-44E2-4871-ADC1-4C8D0A09E187}" destId="{51129E09-DA18-40FF-BBFF-6947753495E1}" srcOrd="0" destOrd="0" presId="urn:microsoft.com/office/officeart/2005/8/layout/radial1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F179EC28-CD67-47B6-81F4-A6E93789F8CC}" type="presOf" srcId="{C7EC1109-D79F-4931-B1F1-1126214614D6}" destId="{522C1F81-1485-4E44-995E-D449C4D990BB}" srcOrd="1" destOrd="0" presId="urn:microsoft.com/office/officeart/2005/8/layout/radial1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0364F82B-3F62-4771-9967-E59AC4D1C268}" type="presOf" srcId="{C7EC1109-D79F-4931-B1F1-1126214614D6}" destId="{4ECCE08C-FE76-4B4A-BABD-DFD303328F95}" srcOrd="0" destOrd="0" presId="urn:microsoft.com/office/officeart/2005/8/layout/radial1"/>
    <dgm:cxn modelId="{3AB2262C-00FA-4BDD-B16F-798443A71904}" type="presOf" srcId="{C4507AC5-29C2-4B70-ACA4-4523CF1108A4}" destId="{A218E4CB-DC73-4E6A-8A20-DA973956F67C}" srcOrd="0" destOrd="0" presId="urn:microsoft.com/office/officeart/2005/8/layout/radial1"/>
    <dgm:cxn modelId="{83936C5D-8F86-4803-A57A-3558B81648A1}" type="presOf" srcId="{5444535D-7FD2-47C3-AA66-5F1B5D3E36BD}" destId="{D5FA935B-BB95-499C-9C07-A54AC1045EF6}" srcOrd="0" destOrd="0" presId="urn:microsoft.com/office/officeart/2005/8/layout/radial1"/>
    <dgm:cxn modelId="{2693EB61-B50D-4970-BCAE-B50890FFB8FD}" srcId="{95BF462E-59D0-4D0A-9D4A-DC7E132578B1}" destId="{C502C6E6-47A7-44A6-96B6-044BB9CA4559}" srcOrd="5" destOrd="0" parTransId="{C4507AC5-29C2-4B70-ACA4-4523CF1108A4}" sibTransId="{225A99CA-B3F4-4A71-87D1-A3407A23174D}"/>
    <dgm:cxn modelId="{AE2ACA46-76B0-44B8-A515-DD098FB18CDC}" type="presOf" srcId="{20CB89CD-F593-47A0-91EF-81535A71FC3D}" destId="{56EECF4C-7CB5-4CAE-BC04-451DDF4D2AC5}" srcOrd="0" destOrd="0" presId="urn:microsoft.com/office/officeart/2005/8/layout/radial1"/>
    <dgm:cxn modelId="{4D9C1647-D791-4A13-9115-01A4263ACDAA}" type="presOf" srcId="{442D404D-CD39-4342-8667-A77059EC0773}" destId="{4ABFC1F7-A18A-4040-810E-0ED9FA074A76}" srcOrd="0" destOrd="0" presId="urn:microsoft.com/office/officeart/2005/8/layout/radial1"/>
    <dgm:cxn modelId="{6B84B573-A970-415D-8BC9-74B1B79F2228}" type="presOf" srcId="{0C5DCE36-F9B8-4011-805E-67A333F38449}" destId="{CF0C63CB-1520-4FF3-87BE-CF83C6BD0370}" srcOrd="0" destOrd="0" presId="urn:microsoft.com/office/officeart/2005/8/layout/radial1"/>
    <dgm:cxn modelId="{B703BE9B-668B-4A10-BF39-65281161E932}" type="presOf" srcId="{00E48CAC-1DB7-4E26-854C-9E34F039FE23}" destId="{2AD278ED-6EA2-4532-8019-E04DCFB48B39}" srcOrd="0" destOrd="0" presId="urn:microsoft.com/office/officeart/2005/8/layout/radial1"/>
    <dgm:cxn modelId="{243089A5-3857-4EA2-B900-55C4CA2DC9E4}" type="presOf" srcId="{C4507AC5-29C2-4B70-ACA4-4523CF1108A4}" destId="{3DC27A71-7251-450A-873F-5B0118EE2F60}" srcOrd="1" destOrd="0" presId="urn:microsoft.com/office/officeart/2005/8/layout/radial1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429A55AF-C091-45D3-B58C-2FE76AF246B9}" type="presOf" srcId="{E82D0232-B5D3-48F6-9644-9DF00B6E0AD9}" destId="{AF42832E-C637-495E-914F-3D21119AFCC8}" srcOrd="1" destOrd="0" presId="urn:microsoft.com/office/officeart/2005/8/layout/radial1"/>
    <dgm:cxn modelId="{99E210B6-4DBC-420B-A924-08559995D31D}" type="presOf" srcId="{77262916-BEE4-48D6-92A9-C26F1BEE2D5C}" destId="{7E8B0C59-6777-4720-9B2F-E41B4B06D1C0}" srcOrd="0" destOrd="0" presId="urn:microsoft.com/office/officeart/2005/8/layout/radial1"/>
    <dgm:cxn modelId="{4D5207C2-D0ED-482B-822A-63FE8F4D05C6}" type="presOf" srcId="{1035E72C-7E70-4922-8BB3-E67E3A04BE53}" destId="{0AE7F43C-6EFB-4A3A-9EF7-F7D624FFA7FF}" srcOrd="0" destOrd="0" presId="urn:microsoft.com/office/officeart/2005/8/layout/radial1"/>
    <dgm:cxn modelId="{79A556C2-4650-42C3-A126-172BC49076FE}" type="presOf" srcId="{1035E72C-7E70-4922-8BB3-E67E3A04BE53}" destId="{A5A7B1DF-4820-4901-8975-2712F2A0F5A9}" srcOrd="1" destOrd="0" presId="urn:microsoft.com/office/officeart/2005/8/layout/radial1"/>
    <dgm:cxn modelId="{46D574C7-E02D-45A5-8CFE-6D668D21868F}" srcId="{95BF462E-59D0-4D0A-9D4A-DC7E132578B1}" destId="{77262916-BEE4-48D6-92A9-C26F1BEE2D5C}" srcOrd="4" destOrd="0" parTransId="{20CB89CD-F593-47A0-91EF-81535A71FC3D}" sibTransId="{B5849913-CD0F-412A-AB11-0A8715CD964A}"/>
    <dgm:cxn modelId="{9B2B91CC-FD58-4871-95D5-3F1487193215}" type="presOf" srcId="{CD81604A-41F9-43A0-BD3E-2DB9B9EEB280}" destId="{1515DCCD-83B6-4A57-BF2F-4B530C9FC1B1}" srcOrd="0" destOrd="0" presId="urn:microsoft.com/office/officeart/2005/8/layout/radial1"/>
    <dgm:cxn modelId="{0B188FD5-15C5-4BFC-AF27-E41EE29244F9}" srcId="{95BF462E-59D0-4D0A-9D4A-DC7E132578B1}" destId="{00E48CAC-1DB7-4E26-854C-9E34F039FE23}" srcOrd="3" destOrd="0" parTransId="{1035E72C-7E70-4922-8BB3-E67E3A04BE53}" sibTransId="{3BE04AA8-28D7-43DB-B53B-E05A6CA37AEC}"/>
    <dgm:cxn modelId="{3204E8DD-DB01-45C5-9C4A-390A19A9EEFC}" type="presOf" srcId="{3553C2C4-44E2-4871-ADC1-4C8D0A09E187}" destId="{F8F8D8E1-996C-4AB5-9520-2809B284B16A}" srcOrd="1" destOrd="0" presId="urn:microsoft.com/office/officeart/2005/8/layout/radial1"/>
    <dgm:cxn modelId="{070E85E2-46B2-40F7-8FE7-0DED3A7E40FA}" type="presOf" srcId="{E82D0232-B5D3-48F6-9644-9DF00B6E0AD9}" destId="{B32F161A-62E9-4F76-8D8A-06BA4F360278}" srcOrd="0" destOrd="0" presId="urn:microsoft.com/office/officeart/2005/8/layout/radial1"/>
    <dgm:cxn modelId="{2370F8F0-E40F-4853-8755-F7E43010F8EA}" type="presOf" srcId="{20CB89CD-F593-47A0-91EF-81535A71FC3D}" destId="{62C13D2B-F286-4F12-894E-2140E7AF1B03}" srcOrd="1" destOrd="0" presId="urn:microsoft.com/office/officeart/2005/8/layout/radial1"/>
    <dgm:cxn modelId="{32308DF6-F687-44F9-B22C-B5D22AC64F4B}" type="presOf" srcId="{C502C6E6-47A7-44A6-96B6-044BB9CA4559}" destId="{1B98F9D7-791B-44E1-904E-41065B4089E4}" srcOrd="0" destOrd="0" presId="urn:microsoft.com/office/officeart/2005/8/layout/radial1"/>
    <dgm:cxn modelId="{97B00DF7-2ED1-434E-80CB-B0CD8264BFE3}" type="presOf" srcId="{95BF462E-59D0-4D0A-9D4A-DC7E132578B1}" destId="{C441BF3A-A7D4-464C-83E5-42112A7D72AC}" srcOrd="0" destOrd="0" presId="urn:microsoft.com/office/officeart/2005/8/layout/radial1"/>
    <dgm:cxn modelId="{3CC66DC2-278E-4529-A766-D36FBDFC8F2B}" type="presParOf" srcId="{4ABFC1F7-A18A-4040-810E-0ED9FA074A76}" destId="{C441BF3A-A7D4-464C-83E5-42112A7D72AC}" srcOrd="0" destOrd="0" presId="urn:microsoft.com/office/officeart/2005/8/layout/radial1"/>
    <dgm:cxn modelId="{C4D065EF-63BD-4D71-AF7B-9C2AA18EFB39}" type="presParOf" srcId="{4ABFC1F7-A18A-4040-810E-0ED9FA074A76}" destId="{4ECCE08C-FE76-4B4A-BABD-DFD303328F95}" srcOrd="1" destOrd="0" presId="urn:microsoft.com/office/officeart/2005/8/layout/radial1"/>
    <dgm:cxn modelId="{31101637-343B-42F4-B713-8C5C225BA57D}" type="presParOf" srcId="{4ECCE08C-FE76-4B4A-BABD-DFD303328F95}" destId="{522C1F81-1485-4E44-995E-D449C4D990BB}" srcOrd="0" destOrd="0" presId="urn:microsoft.com/office/officeart/2005/8/layout/radial1"/>
    <dgm:cxn modelId="{DFBAD21C-CBB4-4717-8EF7-B5423BA86510}" type="presParOf" srcId="{4ABFC1F7-A18A-4040-810E-0ED9FA074A76}" destId="{D5FA935B-BB95-499C-9C07-A54AC1045EF6}" srcOrd="2" destOrd="0" presId="urn:microsoft.com/office/officeart/2005/8/layout/radial1"/>
    <dgm:cxn modelId="{E7A57FCB-550F-4126-BDC4-2B0A9B76C38A}" type="presParOf" srcId="{4ABFC1F7-A18A-4040-810E-0ED9FA074A76}" destId="{B32F161A-62E9-4F76-8D8A-06BA4F360278}" srcOrd="3" destOrd="0" presId="urn:microsoft.com/office/officeart/2005/8/layout/radial1"/>
    <dgm:cxn modelId="{F0D888A8-19D1-4B60-9B0D-DA176E733D0E}" type="presParOf" srcId="{B32F161A-62E9-4F76-8D8A-06BA4F360278}" destId="{AF42832E-C637-495E-914F-3D21119AFCC8}" srcOrd="0" destOrd="0" presId="urn:microsoft.com/office/officeart/2005/8/layout/radial1"/>
    <dgm:cxn modelId="{6643C3E7-1306-4EBB-82D6-AF8DE71B1634}" type="presParOf" srcId="{4ABFC1F7-A18A-4040-810E-0ED9FA074A76}" destId="{1515DCCD-83B6-4A57-BF2F-4B530C9FC1B1}" srcOrd="4" destOrd="0" presId="urn:microsoft.com/office/officeart/2005/8/layout/radial1"/>
    <dgm:cxn modelId="{34272C9C-DD43-4418-A87B-64B5D419299C}" type="presParOf" srcId="{4ABFC1F7-A18A-4040-810E-0ED9FA074A76}" destId="{51129E09-DA18-40FF-BBFF-6947753495E1}" srcOrd="5" destOrd="0" presId="urn:microsoft.com/office/officeart/2005/8/layout/radial1"/>
    <dgm:cxn modelId="{5046593C-BC59-4036-9E78-9CC5FF1A151B}" type="presParOf" srcId="{51129E09-DA18-40FF-BBFF-6947753495E1}" destId="{F8F8D8E1-996C-4AB5-9520-2809B284B16A}" srcOrd="0" destOrd="0" presId="urn:microsoft.com/office/officeart/2005/8/layout/radial1"/>
    <dgm:cxn modelId="{91B2609D-09F7-44B3-A901-B9134B708B35}" type="presParOf" srcId="{4ABFC1F7-A18A-4040-810E-0ED9FA074A76}" destId="{CF0C63CB-1520-4FF3-87BE-CF83C6BD0370}" srcOrd="6" destOrd="0" presId="urn:microsoft.com/office/officeart/2005/8/layout/radial1"/>
    <dgm:cxn modelId="{872A7F21-7EC5-46A0-9E2E-661A1B185F13}" type="presParOf" srcId="{4ABFC1F7-A18A-4040-810E-0ED9FA074A76}" destId="{0AE7F43C-6EFB-4A3A-9EF7-F7D624FFA7FF}" srcOrd="7" destOrd="0" presId="urn:microsoft.com/office/officeart/2005/8/layout/radial1"/>
    <dgm:cxn modelId="{DCC3D5CB-2DE3-44E4-BC29-D248919C1536}" type="presParOf" srcId="{0AE7F43C-6EFB-4A3A-9EF7-F7D624FFA7FF}" destId="{A5A7B1DF-4820-4901-8975-2712F2A0F5A9}" srcOrd="0" destOrd="0" presId="urn:microsoft.com/office/officeart/2005/8/layout/radial1"/>
    <dgm:cxn modelId="{A17C1F55-A427-494D-89FB-8590EF6705F3}" type="presParOf" srcId="{4ABFC1F7-A18A-4040-810E-0ED9FA074A76}" destId="{2AD278ED-6EA2-4532-8019-E04DCFB48B39}" srcOrd="8" destOrd="0" presId="urn:microsoft.com/office/officeart/2005/8/layout/radial1"/>
    <dgm:cxn modelId="{C0F9A9E6-5597-4D84-A7C3-9AC90F3AFFEC}" type="presParOf" srcId="{4ABFC1F7-A18A-4040-810E-0ED9FA074A76}" destId="{56EECF4C-7CB5-4CAE-BC04-451DDF4D2AC5}" srcOrd="9" destOrd="0" presId="urn:microsoft.com/office/officeart/2005/8/layout/radial1"/>
    <dgm:cxn modelId="{5F1913A3-60E5-4B52-BDA9-91FA7F0D5039}" type="presParOf" srcId="{56EECF4C-7CB5-4CAE-BC04-451DDF4D2AC5}" destId="{62C13D2B-F286-4F12-894E-2140E7AF1B03}" srcOrd="0" destOrd="0" presId="urn:microsoft.com/office/officeart/2005/8/layout/radial1"/>
    <dgm:cxn modelId="{2EB07CEC-4025-4A20-A7C3-FB53B99E495C}" type="presParOf" srcId="{4ABFC1F7-A18A-4040-810E-0ED9FA074A76}" destId="{7E8B0C59-6777-4720-9B2F-E41B4B06D1C0}" srcOrd="10" destOrd="0" presId="urn:microsoft.com/office/officeart/2005/8/layout/radial1"/>
    <dgm:cxn modelId="{7837087C-0B50-4A34-BB3A-7802EEA465F7}" type="presParOf" srcId="{4ABFC1F7-A18A-4040-810E-0ED9FA074A76}" destId="{A218E4CB-DC73-4E6A-8A20-DA973956F67C}" srcOrd="11" destOrd="0" presId="urn:microsoft.com/office/officeart/2005/8/layout/radial1"/>
    <dgm:cxn modelId="{3FE423F4-058C-4CF7-8F96-F039254DDBF9}" type="presParOf" srcId="{A218E4CB-DC73-4E6A-8A20-DA973956F67C}" destId="{3DC27A71-7251-450A-873F-5B0118EE2F60}" srcOrd="0" destOrd="0" presId="urn:microsoft.com/office/officeart/2005/8/layout/radial1"/>
    <dgm:cxn modelId="{9278D0C6-E150-455C-8296-42ED710643D4}" type="presParOf" srcId="{4ABFC1F7-A18A-4040-810E-0ED9FA074A76}" destId="{1B98F9D7-791B-44E1-904E-41065B4089E4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2D404D-CD39-4342-8667-A77059EC0773}" type="doc">
      <dgm:prSet loTypeId="urn:microsoft.com/office/officeart/2005/8/layout/radial1" loCatId="relationship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nb-NO"/>
        </a:p>
      </dgm:t>
    </dgm:pt>
    <dgm:pt modelId="{95BF462E-59D0-4D0A-9D4A-DC7E132578B1}">
      <dgm:prSet phldrT="[Text]"/>
      <dgm:spPr/>
      <dgm:t>
        <a:bodyPr/>
        <a:lstStyle/>
        <a:p>
          <a:r>
            <a:rPr lang="nb-NO" dirty="0"/>
            <a:t>-</a:t>
          </a:r>
        </a:p>
      </dgm:t>
    </dgm:pt>
    <dgm:pt modelId="{0A2320DC-1EB0-4925-B9BE-84D4C38BCB37}" type="parTrans" cxnId="{6FB80323-06F1-485D-9474-FFEFABE68009}">
      <dgm:prSet/>
      <dgm:spPr/>
      <dgm:t>
        <a:bodyPr/>
        <a:lstStyle/>
        <a:p>
          <a:endParaRPr lang="nb-NO"/>
        </a:p>
      </dgm:t>
    </dgm:pt>
    <dgm:pt modelId="{9A33E3D5-16A8-434B-81EF-8251AFBCE7B1}" type="sibTrans" cxnId="{6FB80323-06F1-485D-9474-FFEFABE68009}">
      <dgm:prSet/>
      <dgm:spPr/>
      <dgm:t>
        <a:bodyPr/>
        <a:lstStyle/>
        <a:p>
          <a:endParaRPr lang="nb-NO"/>
        </a:p>
      </dgm:t>
    </dgm:pt>
    <dgm:pt modelId="{0C5DCE36-F9B8-4011-805E-67A333F38449}">
      <dgm:prSet phldrT="[Text]" custT="1"/>
      <dgm:spPr/>
      <dgm:t>
        <a:bodyPr/>
        <a:lstStyle/>
        <a:p>
          <a:r>
            <a:rPr lang="nb-NO" sz="1100" dirty="0"/>
            <a:t>-</a:t>
          </a:r>
        </a:p>
        <a:p>
          <a:endParaRPr lang="nb-NO" sz="1100" dirty="0"/>
        </a:p>
      </dgm:t>
    </dgm:pt>
    <dgm:pt modelId="{C2451BD3-7628-416C-8595-02FD3FFB080D}" type="sibTrans" cxnId="{9DF09101-B398-481A-A4E5-BECEDD41ECC4}">
      <dgm:prSet/>
      <dgm:spPr/>
      <dgm:t>
        <a:bodyPr/>
        <a:lstStyle/>
        <a:p>
          <a:endParaRPr lang="nb-NO"/>
        </a:p>
      </dgm:t>
    </dgm:pt>
    <dgm:pt modelId="{3553C2C4-44E2-4871-ADC1-4C8D0A09E187}" type="parTrans" cxnId="{9DF09101-B398-481A-A4E5-BECEDD41ECC4}">
      <dgm:prSet/>
      <dgm:spPr/>
      <dgm:t>
        <a:bodyPr/>
        <a:lstStyle/>
        <a:p>
          <a:endParaRPr lang="nb-NO"/>
        </a:p>
      </dgm:t>
    </dgm:pt>
    <dgm:pt modelId="{5444535D-7FD2-47C3-AA66-5F1B5D3E36BD}">
      <dgm:prSet phldrT="[Text]" custT="1"/>
      <dgm:spPr/>
      <dgm:t>
        <a:bodyPr/>
        <a:lstStyle/>
        <a:p>
          <a:r>
            <a:rPr lang="nb-NO" sz="1200" dirty="0"/>
            <a:t>-</a:t>
          </a:r>
        </a:p>
      </dgm:t>
    </dgm:pt>
    <dgm:pt modelId="{CB724A29-C4CD-46E3-BD4A-FE0AD5C3B094}" type="sibTrans" cxnId="{A8934B2A-5BE3-4AF4-9002-5DC5646F9E27}">
      <dgm:prSet/>
      <dgm:spPr/>
      <dgm:t>
        <a:bodyPr/>
        <a:lstStyle/>
        <a:p>
          <a:endParaRPr lang="nb-NO"/>
        </a:p>
      </dgm:t>
    </dgm:pt>
    <dgm:pt modelId="{C7EC1109-D79F-4931-B1F1-1126214614D6}" type="parTrans" cxnId="{A8934B2A-5BE3-4AF4-9002-5DC5646F9E27}">
      <dgm:prSet/>
      <dgm:spPr/>
      <dgm:t>
        <a:bodyPr/>
        <a:lstStyle/>
        <a:p>
          <a:endParaRPr lang="nb-NO"/>
        </a:p>
      </dgm:t>
    </dgm:pt>
    <dgm:pt modelId="{CD81604A-41F9-43A0-BD3E-2DB9B9EEB280}">
      <dgm:prSet phldrT="[Text]" custT="1"/>
      <dgm:spPr/>
      <dgm:t>
        <a:bodyPr/>
        <a:lstStyle/>
        <a:p>
          <a:r>
            <a:rPr lang="nb-NO" sz="1800" dirty="0"/>
            <a:t>-</a:t>
          </a:r>
        </a:p>
      </dgm:t>
    </dgm:pt>
    <dgm:pt modelId="{5960A352-D635-4CF1-B1B3-F827C6D175BB}" type="sibTrans" cxnId="{8F5FB7A6-A9DC-44B7-87B0-EBD97A1D49E7}">
      <dgm:prSet/>
      <dgm:spPr/>
      <dgm:t>
        <a:bodyPr/>
        <a:lstStyle/>
        <a:p>
          <a:endParaRPr lang="nb-NO"/>
        </a:p>
      </dgm:t>
    </dgm:pt>
    <dgm:pt modelId="{E82D0232-B5D3-48F6-9644-9DF00B6E0AD9}" type="parTrans" cxnId="{8F5FB7A6-A9DC-44B7-87B0-EBD97A1D49E7}">
      <dgm:prSet/>
      <dgm:spPr/>
      <dgm:t>
        <a:bodyPr/>
        <a:lstStyle/>
        <a:p>
          <a:endParaRPr lang="nb-NO"/>
        </a:p>
      </dgm:t>
    </dgm:pt>
    <dgm:pt modelId="{4ABFC1F7-A18A-4040-810E-0ED9FA074A76}" type="pres">
      <dgm:prSet presAssocID="{442D404D-CD39-4342-8667-A77059EC07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41BF3A-A7D4-464C-83E5-42112A7D72AC}" type="pres">
      <dgm:prSet presAssocID="{95BF462E-59D0-4D0A-9D4A-DC7E132578B1}" presName="centerShape" presStyleLbl="node0" presStyleIdx="0" presStyleCnt="1"/>
      <dgm:spPr/>
    </dgm:pt>
    <dgm:pt modelId="{4ECCE08C-FE76-4B4A-BABD-DFD303328F95}" type="pres">
      <dgm:prSet presAssocID="{C7EC1109-D79F-4931-B1F1-1126214614D6}" presName="Name9" presStyleLbl="parChTrans1D2" presStyleIdx="0" presStyleCnt="3"/>
      <dgm:spPr/>
    </dgm:pt>
    <dgm:pt modelId="{522C1F81-1485-4E44-995E-D449C4D990BB}" type="pres">
      <dgm:prSet presAssocID="{C7EC1109-D79F-4931-B1F1-1126214614D6}" presName="connTx" presStyleLbl="parChTrans1D2" presStyleIdx="0" presStyleCnt="3"/>
      <dgm:spPr/>
    </dgm:pt>
    <dgm:pt modelId="{D5FA935B-BB95-499C-9C07-A54AC1045EF6}" type="pres">
      <dgm:prSet presAssocID="{5444535D-7FD2-47C3-AA66-5F1B5D3E36BD}" presName="node" presStyleLbl="node1" presStyleIdx="0" presStyleCnt="3" custRadScaleRad="100870" custRadScaleInc="1417">
        <dgm:presLayoutVars>
          <dgm:bulletEnabled val="1"/>
        </dgm:presLayoutVars>
      </dgm:prSet>
      <dgm:spPr/>
    </dgm:pt>
    <dgm:pt modelId="{B32F161A-62E9-4F76-8D8A-06BA4F360278}" type="pres">
      <dgm:prSet presAssocID="{E82D0232-B5D3-48F6-9644-9DF00B6E0AD9}" presName="Name9" presStyleLbl="parChTrans1D2" presStyleIdx="1" presStyleCnt="3"/>
      <dgm:spPr/>
    </dgm:pt>
    <dgm:pt modelId="{AF42832E-C637-495E-914F-3D21119AFCC8}" type="pres">
      <dgm:prSet presAssocID="{E82D0232-B5D3-48F6-9644-9DF00B6E0AD9}" presName="connTx" presStyleLbl="parChTrans1D2" presStyleIdx="1" presStyleCnt="3"/>
      <dgm:spPr/>
    </dgm:pt>
    <dgm:pt modelId="{1515DCCD-83B6-4A57-BF2F-4B530C9FC1B1}" type="pres">
      <dgm:prSet presAssocID="{CD81604A-41F9-43A0-BD3E-2DB9B9EEB280}" presName="node" presStyleLbl="node1" presStyleIdx="1" presStyleCnt="3">
        <dgm:presLayoutVars>
          <dgm:bulletEnabled val="1"/>
        </dgm:presLayoutVars>
      </dgm:prSet>
      <dgm:spPr/>
    </dgm:pt>
    <dgm:pt modelId="{51129E09-DA18-40FF-BBFF-6947753495E1}" type="pres">
      <dgm:prSet presAssocID="{3553C2C4-44E2-4871-ADC1-4C8D0A09E187}" presName="Name9" presStyleLbl="parChTrans1D2" presStyleIdx="2" presStyleCnt="3"/>
      <dgm:spPr/>
    </dgm:pt>
    <dgm:pt modelId="{F8F8D8E1-996C-4AB5-9520-2809B284B16A}" type="pres">
      <dgm:prSet presAssocID="{3553C2C4-44E2-4871-ADC1-4C8D0A09E187}" presName="connTx" presStyleLbl="parChTrans1D2" presStyleIdx="2" presStyleCnt="3"/>
      <dgm:spPr/>
    </dgm:pt>
    <dgm:pt modelId="{CF0C63CB-1520-4FF3-87BE-CF83C6BD0370}" type="pres">
      <dgm:prSet presAssocID="{0C5DCE36-F9B8-4011-805E-67A333F38449}" presName="node" presStyleLbl="node1" presStyleIdx="2" presStyleCnt="3">
        <dgm:presLayoutVars>
          <dgm:bulletEnabled val="1"/>
        </dgm:presLayoutVars>
      </dgm:prSet>
      <dgm:spPr/>
    </dgm:pt>
  </dgm:ptLst>
  <dgm:cxnLst>
    <dgm:cxn modelId="{9DF09101-B398-481A-A4E5-BECEDD41ECC4}" srcId="{95BF462E-59D0-4D0A-9D4A-DC7E132578B1}" destId="{0C5DCE36-F9B8-4011-805E-67A333F38449}" srcOrd="2" destOrd="0" parTransId="{3553C2C4-44E2-4871-ADC1-4C8D0A09E187}" sibTransId="{C2451BD3-7628-416C-8595-02FD3FFB080D}"/>
    <dgm:cxn modelId="{6FB80323-06F1-485D-9474-FFEFABE68009}" srcId="{442D404D-CD39-4342-8667-A77059EC0773}" destId="{95BF462E-59D0-4D0A-9D4A-DC7E132578B1}" srcOrd="0" destOrd="0" parTransId="{0A2320DC-1EB0-4925-B9BE-84D4C38BCB37}" sibTransId="{9A33E3D5-16A8-434B-81EF-8251AFBCE7B1}"/>
    <dgm:cxn modelId="{C1E59D29-AAD1-4409-8468-C7BD0DCAF23A}" type="presOf" srcId="{0C5DCE36-F9B8-4011-805E-67A333F38449}" destId="{CF0C63CB-1520-4FF3-87BE-CF83C6BD0370}" srcOrd="0" destOrd="0" presId="urn:microsoft.com/office/officeart/2005/8/layout/radial1"/>
    <dgm:cxn modelId="{A8934B2A-5BE3-4AF4-9002-5DC5646F9E27}" srcId="{95BF462E-59D0-4D0A-9D4A-DC7E132578B1}" destId="{5444535D-7FD2-47C3-AA66-5F1B5D3E36BD}" srcOrd="0" destOrd="0" parTransId="{C7EC1109-D79F-4931-B1F1-1126214614D6}" sibTransId="{CB724A29-C4CD-46E3-BD4A-FE0AD5C3B094}"/>
    <dgm:cxn modelId="{9F9E602F-6041-4B98-9BEF-99B5F1D18561}" type="presOf" srcId="{C7EC1109-D79F-4931-B1F1-1126214614D6}" destId="{522C1F81-1485-4E44-995E-D449C4D990BB}" srcOrd="1" destOrd="0" presId="urn:microsoft.com/office/officeart/2005/8/layout/radial1"/>
    <dgm:cxn modelId="{12924F62-F4D4-41D6-A46A-C5849CE010C7}" type="presOf" srcId="{3553C2C4-44E2-4871-ADC1-4C8D0A09E187}" destId="{51129E09-DA18-40FF-BBFF-6947753495E1}" srcOrd="0" destOrd="0" presId="urn:microsoft.com/office/officeart/2005/8/layout/radial1"/>
    <dgm:cxn modelId="{FA6C6746-3BD4-4394-BA7F-2CB7CC9432B1}" type="presOf" srcId="{C7EC1109-D79F-4931-B1F1-1126214614D6}" destId="{4ECCE08C-FE76-4B4A-BABD-DFD303328F95}" srcOrd="0" destOrd="0" presId="urn:microsoft.com/office/officeart/2005/8/layout/radial1"/>
    <dgm:cxn modelId="{F593F44F-85C3-4B8D-B7A9-B45E4B34D563}" type="presOf" srcId="{CD81604A-41F9-43A0-BD3E-2DB9B9EEB280}" destId="{1515DCCD-83B6-4A57-BF2F-4B530C9FC1B1}" srcOrd="0" destOrd="0" presId="urn:microsoft.com/office/officeart/2005/8/layout/radial1"/>
    <dgm:cxn modelId="{CCB15351-951A-49A6-91A3-A5A61B173A1F}" type="presOf" srcId="{E82D0232-B5D3-48F6-9644-9DF00B6E0AD9}" destId="{B32F161A-62E9-4F76-8D8A-06BA4F360278}" srcOrd="0" destOrd="0" presId="urn:microsoft.com/office/officeart/2005/8/layout/radial1"/>
    <dgm:cxn modelId="{40225153-19CC-4E40-8FDA-6587B443B96E}" type="presOf" srcId="{95BF462E-59D0-4D0A-9D4A-DC7E132578B1}" destId="{C441BF3A-A7D4-464C-83E5-42112A7D72AC}" srcOrd="0" destOrd="0" presId="urn:microsoft.com/office/officeart/2005/8/layout/radial1"/>
    <dgm:cxn modelId="{E8148C7D-8E79-4840-86D6-A958A8BC0EC0}" type="presOf" srcId="{5444535D-7FD2-47C3-AA66-5F1B5D3E36BD}" destId="{D5FA935B-BB95-499C-9C07-A54AC1045EF6}" srcOrd="0" destOrd="0" presId="urn:microsoft.com/office/officeart/2005/8/layout/radial1"/>
    <dgm:cxn modelId="{8F5FB7A6-A9DC-44B7-87B0-EBD97A1D49E7}" srcId="{95BF462E-59D0-4D0A-9D4A-DC7E132578B1}" destId="{CD81604A-41F9-43A0-BD3E-2DB9B9EEB280}" srcOrd="1" destOrd="0" parTransId="{E82D0232-B5D3-48F6-9644-9DF00B6E0AD9}" sibTransId="{5960A352-D635-4CF1-B1B3-F827C6D175BB}"/>
    <dgm:cxn modelId="{F51FA6D9-63BF-4BBC-9ECA-9D871789A979}" type="presOf" srcId="{3553C2C4-44E2-4871-ADC1-4C8D0A09E187}" destId="{F8F8D8E1-996C-4AB5-9520-2809B284B16A}" srcOrd="1" destOrd="0" presId="urn:microsoft.com/office/officeart/2005/8/layout/radial1"/>
    <dgm:cxn modelId="{0C43DAEC-6662-4BDD-91FC-CF09F9CC02F7}" type="presOf" srcId="{442D404D-CD39-4342-8667-A77059EC0773}" destId="{4ABFC1F7-A18A-4040-810E-0ED9FA074A76}" srcOrd="0" destOrd="0" presId="urn:microsoft.com/office/officeart/2005/8/layout/radial1"/>
    <dgm:cxn modelId="{96E56AEE-54AF-4BD6-BF56-64CA151C4B74}" type="presOf" srcId="{E82D0232-B5D3-48F6-9644-9DF00B6E0AD9}" destId="{AF42832E-C637-495E-914F-3D21119AFCC8}" srcOrd="1" destOrd="0" presId="urn:microsoft.com/office/officeart/2005/8/layout/radial1"/>
    <dgm:cxn modelId="{DF923321-9128-4A65-A6D0-6F99323C0847}" type="presParOf" srcId="{4ABFC1F7-A18A-4040-810E-0ED9FA074A76}" destId="{C441BF3A-A7D4-464C-83E5-42112A7D72AC}" srcOrd="0" destOrd="0" presId="urn:microsoft.com/office/officeart/2005/8/layout/radial1"/>
    <dgm:cxn modelId="{E4207534-D7CC-4F94-8DCD-306ABE58A50B}" type="presParOf" srcId="{4ABFC1F7-A18A-4040-810E-0ED9FA074A76}" destId="{4ECCE08C-FE76-4B4A-BABD-DFD303328F95}" srcOrd="1" destOrd="0" presId="urn:microsoft.com/office/officeart/2005/8/layout/radial1"/>
    <dgm:cxn modelId="{E8D1FAF0-5B30-4C7D-9F70-6B548677B6B2}" type="presParOf" srcId="{4ECCE08C-FE76-4B4A-BABD-DFD303328F95}" destId="{522C1F81-1485-4E44-995E-D449C4D990BB}" srcOrd="0" destOrd="0" presId="urn:microsoft.com/office/officeart/2005/8/layout/radial1"/>
    <dgm:cxn modelId="{697B8BA1-861E-48E7-9FA4-A42B95642234}" type="presParOf" srcId="{4ABFC1F7-A18A-4040-810E-0ED9FA074A76}" destId="{D5FA935B-BB95-499C-9C07-A54AC1045EF6}" srcOrd="2" destOrd="0" presId="urn:microsoft.com/office/officeart/2005/8/layout/radial1"/>
    <dgm:cxn modelId="{E8740DEB-DC30-437F-9759-1C9819D06AED}" type="presParOf" srcId="{4ABFC1F7-A18A-4040-810E-0ED9FA074A76}" destId="{B32F161A-62E9-4F76-8D8A-06BA4F360278}" srcOrd="3" destOrd="0" presId="urn:microsoft.com/office/officeart/2005/8/layout/radial1"/>
    <dgm:cxn modelId="{561E7DBE-7042-42A5-AAD0-D52057916D70}" type="presParOf" srcId="{B32F161A-62E9-4F76-8D8A-06BA4F360278}" destId="{AF42832E-C637-495E-914F-3D21119AFCC8}" srcOrd="0" destOrd="0" presId="urn:microsoft.com/office/officeart/2005/8/layout/radial1"/>
    <dgm:cxn modelId="{F9BAF986-01EB-4EC7-AA72-857B74857F61}" type="presParOf" srcId="{4ABFC1F7-A18A-4040-810E-0ED9FA074A76}" destId="{1515DCCD-83B6-4A57-BF2F-4B530C9FC1B1}" srcOrd="4" destOrd="0" presId="urn:microsoft.com/office/officeart/2005/8/layout/radial1"/>
    <dgm:cxn modelId="{AAE26122-1243-40C9-8DCA-1C497293C758}" type="presParOf" srcId="{4ABFC1F7-A18A-4040-810E-0ED9FA074A76}" destId="{51129E09-DA18-40FF-BBFF-6947753495E1}" srcOrd="5" destOrd="0" presId="urn:microsoft.com/office/officeart/2005/8/layout/radial1"/>
    <dgm:cxn modelId="{AA0FE51B-95CA-40FC-98DD-FC95FDEDA9EC}" type="presParOf" srcId="{51129E09-DA18-40FF-BBFF-6947753495E1}" destId="{F8F8D8E1-996C-4AB5-9520-2809B284B16A}" srcOrd="0" destOrd="0" presId="urn:microsoft.com/office/officeart/2005/8/layout/radial1"/>
    <dgm:cxn modelId="{E8092BFB-DFC1-4F59-88A3-7A0EAAF90C3A}" type="presParOf" srcId="{4ABFC1F7-A18A-4040-810E-0ED9FA074A76}" destId="{CF0C63CB-1520-4FF3-87BE-CF83C6BD0370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E217F7-BA91-49B9-B26E-DCDEB2AB9705}" type="doc">
      <dgm:prSet loTypeId="urn:microsoft.com/office/officeart/2005/8/layout/hList7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b-NO"/>
        </a:p>
      </dgm:t>
    </dgm:pt>
    <dgm:pt modelId="{A8FF78F1-157D-410E-8C3F-0E88F238EB14}">
      <dgm:prSet phldrT="[Tekst]"/>
      <dgm:spPr/>
      <dgm:t>
        <a:bodyPr/>
        <a:lstStyle/>
        <a:p>
          <a:pPr algn="l">
            <a:spcBef>
              <a:spcPts val="600"/>
            </a:spcBef>
            <a:spcAft>
              <a:spcPts val="600"/>
            </a:spcAft>
          </a:pPr>
          <a:endParaRPr lang="nb-NO" dirty="0"/>
        </a:p>
        <a:p>
          <a:pPr algn="l">
            <a:spcBef>
              <a:spcPts val="600"/>
            </a:spcBef>
            <a:spcAft>
              <a:spcPts val="600"/>
            </a:spcAft>
          </a:pPr>
          <a:r>
            <a:rPr lang="nb-NO" dirty="0">
              <a:solidFill>
                <a:schemeClr val="tx1"/>
              </a:solidFill>
            </a:rPr>
            <a:t>Barnehagen som tjeneste</a:t>
          </a:r>
        </a:p>
      </dgm:t>
    </dgm:pt>
    <dgm:pt modelId="{EB242E0B-9F93-46C8-8B0D-A88FE5774DCA}" type="parTrans" cxnId="{60CA57B3-4AC8-43D7-BEBC-8646E0F4AEDF}">
      <dgm:prSet/>
      <dgm:spPr/>
      <dgm:t>
        <a:bodyPr/>
        <a:lstStyle/>
        <a:p>
          <a:endParaRPr lang="nb-NO"/>
        </a:p>
      </dgm:t>
    </dgm:pt>
    <dgm:pt modelId="{7F4C6424-A29B-477D-9F28-F9976FB1E681}" type="sibTrans" cxnId="{60CA57B3-4AC8-43D7-BEBC-8646E0F4AEDF}">
      <dgm:prSet/>
      <dgm:spPr/>
      <dgm:t>
        <a:bodyPr/>
        <a:lstStyle/>
        <a:p>
          <a:endParaRPr lang="nb-NO"/>
        </a:p>
      </dgm:t>
    </dgm:pt>
    <dgm:pt modelId="{36BE3AF5-3FFD-449F-834D-BDDEC2F92384}">
      <dgm:prSet phldrT="[Tekst]"/>
      <dgm:spPr/>
      <dgm:t>
        <a:bodyPr/>
        <a:lstStyle/>
        <a:p>
          <a:pPr algn="l">
            <a:spcBef>
              <a:spcPts val="600"/>
            </a:spcBef>
            <a:spcAft>
              <a:spcPts val="600"/>
            </a:spcAft>
          </a:pPr>
          <a:r>
            <a:rPr lang="nb-NO" dirty="0">
              <a:solidFill>
                <a:schemeClr val="tx1"/>
              </a:solidFill>
            </a:rPr>
            <a:t>Behov og rettigheter</a:t>
          </a:r>
        </a:p>
      </dgm:t>
    </dgm:pt>
    <dgm:pt modelId="{C5B1F583-413B-437A-B121-444CE3A0E914}" type="parTrans" cxnId="{BF38E107-5FC6-48F0-A804-374858988F2C}">
      <dgm:prSet/>
      <dgm:spPr/>
      <dgm:t>
        <a:bodyPr/>
        <a:lstStyle/>
        <a:p>
          <a:endParaRPr lang="nb-NO"/>
        </a:p>
      </dgm:t>
    </dgm:pt>
    <dgm:pt modelId="{1B3A977B-853D-477A-BA2E-B810D5C3E9F5}" type="sibTrans" cxnId="{BF38E107-5FC6-48F0-A804-374858988F2C}">
      <dgm:prSet/>
      <dgm:spPr/>
      <dgm:t>
        <a:bodyPr/>
        <a:lstStyle/>
        <a:p>
          <a:endParaRPr lang="nb-NO"/>
        </a:p>
      </dgm:t>
    </dgm:pt>
    <dgm:pt modelId="{F2F7C042-E91F-4F02-8CB0-44CA1EFB08A0}">
      <dgm:prSet phldrT="[Tekst]"/>
      <dgm:spPr/>
      <dgm:t>
        <a:bodyPr/>
        <a:lstStyle/>
        <a:p>
          <a:pPr algn="l">
            <a:spcBef>
              <a:spcPts val="600"/>
            </a:spcBef>
            <a:spcAft>
              <a:spcPts val="600"/>
            </a:spcAft>
          </a:pPr>
          <a:r>
            <a:rPr lang="nb-NO" dirty="0">
              <a:solidFill>
                <a:schemeClr val="tx1"/>
              </a:solidFill>
            </a:rPr>
            <a:t>«Oss» vs. «dem»: Tilby service</a:t>
          </a:r>
        </a:p>
      </dgm:t>
    </dgm:pt>
    <dgm:pt modelId="{F801271B-0641-4A73-9242-7322739E9FEE}" type="parTrans" cxnId="{AC2860C4-AA21-4EA2-AAD4-69A977955CD3}">
      <dgm:prSet/>
      <dgm:spPr/>
      <dgm:t>
        <a:bodyPr/>
        <a:lstStyle/>
        <a:p>
          <a:endParaRPr lang="nb-NO"/>
        </a:p>
      </dgm:t>
    </dgm:pt>
    <dgm:pt modelId="{089D5D84-A71E-4BC9-8734-CF4B67388F6C}" type="sibTrans" cxnId="{AC2860C4-AA21-4EA2-AAD4-69A977955CD3}">
      <dgm:prSet/>
      <dgm:spPr/>
      <dgm:t>
        <a:bodyPr/>
        <a:lstStyle/>
        <a:p>
          <a:endParaRPr lang="nb-NO"/>
        </a:p>
      </dgm:t>
    </dgm:pt>
    <dgm:pt modelId="{E74ACB2E-9B79-474A-A56F-5D45D9FD78B9}">
      <dgm:prSet phldrT="[Tekst]"/>
      <dgm:spPr/>
      <dgm:t>
        <a:bodyPr/>
        <a:lstStyle/>
        <a:p>
          <a:pPr>
            <a:spcBef>
              <a:spcPct val="0"/>
            </a:spcBef>
            <a:spcAft>
              <a:spcPct val="35000"/>
            </a:spcAft>
          </a:pPr>
          <a:endParaRPr lang="nb-NO" dirty="0"/>
        </a:p>
        <a:p>
          <a:pPr>
            <a:spcBef>
              <a:spcPts val="600"/>
            </a:spcBef>
            <a:spcAft>
              <a:spcPts val="600"/>
            </a:spcAft>
          </a:pPr>
          <a:r>
            <a:rPr lang="nb-NO" dirty="0"/>
            <a:t>Barnehagen som møteplass</a:t>
          </a:r>
        </a:p>
      </dgm:t>
    </dgm:pt>
    <dgm:pt modelId="{1B3981AE-1D47-426A-87CE-E6A774E8AB6E}" type="parTrans" cxnId="{9745DEC8-E8E8-4C44-93CC-88B6F77031D6}">
      <dgm:prSet/>
      <dgm:spPr/>
      <dgm:t>
        <a:bodyPr/>
        <a:lstStyle/>
        <a:p>
          <a:endParaRPr lang="nb-NO"/>
        </a:p>
      </dgm:t>
    </dgm:pt>
    <dgm:pt modelId="{C920A984-037C-44F7-B53A-0C07453739E0}" type="sibTrans" cxnId="{9745DEC8-E8E8-4C44-93CC-88B6F77031D6}">
      <dgm:prSet/>
      <dgm:spPr/>
      <dgm:t>
        <a:bodyPr/>
        <a:lstStyle/>
        <a:p>
          <a:endParaRPr lang="nb-NO"/>
        </a:p>
      </dgm:t>
    </dgm:pt>
    <dgm:pt modelId="{C9588D8B-2E70-4AF8-9EC2-12F848EAC433}">
      <dgm:prSet phldrT="[Tekst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nb-NO" dirty="0"/>
            <a:t>Tillitsbygging gjennom trygg felles arena</a:t>
          </a:r>
        </a:p>
      </dgm:t>
    </dgm:pt>
    <dgm:pt modelId="{E8A5CB46-2591-4F7D-98B4-90657652138D}" type="parTrans" cxnId="{47D90D21-2C4D-4933-B038-2971712581FE}">
      <dgm:prSet/>
      <dgm:spPr/>
      <dgm:t>
        <a:bodyPr/>
        <a:lstStyle/>
        <a:p>
          <a:endParaRPr lang="nb-NO"/>
        </a:p>
      </dgm:t>
    </dgm:pt>
    <dgm:pt modelId="{7342F280-DAC1-423E-9ADE-81113FD34C07}" type="sibTrans" cxnId="{47D90D21-2C4D-4933-B038-2971712581FE}">
      <dgm:prSet/>
      <dgm:spPr/>
      <dgm:t>
        <a:bodyPr/>
        <a:lstStyle/>
        <a:p>
          <a:endParaRPr lang="nb-NO"/>
        </a:p>
      </dgm:t>
    </dgm:pt>
    <dgm:pt modelId="{81600C1E-06A3-4A7E-B052-0FBBF124D7C4}">
      <dgm:prSet phldrT="[Tekst]"/>
      <dgm:spPr/>
      <dgm:t>
        <a:bodyPr/>
        <a:lstStyle/>
        <a:p>
          <a:pPr algn="l">
            <a:spcBef>
              <a:spcPts val="600"/>
            </a:spcBef>
            <a:spcAft>
              <a:spcPts val="600"/>
            </a:spcAft>
          </a:pPr>
          <a:r>
            <a:rPr lang="nb-NO" dirty="0">
              <a:solidFill>
                <a:schemeClr val="tx1"/>
              </a:solidFill>
            </a:rPr>
            <a:t> Institusjon for barn (individ og gruppe)</a:t>
          </a:r>
        </a:p>
      </dgm:t>
    </dgm:pt>
    <dgm:pt modelId="{23EE55B6-D65D-4266-B57B-E671B536817B}" type="parTrans" cxnId="{A93F7A7C-E7CE-425D-B2D7-8A83344E4794}">
      <dgm:prSet/>
      <dgm:spPr/>
      <dgm:t>
        <a:bodyPr/>
        <a:lstStyle/>
        <a:p>
          <a:endParaRPr lang="nb-NO"/>
        </a:p>
      </dgm:t>
    </dgm:pt>
    <dgm:pt modelId="{948B5C98-EC03-48EF-9BDC-A481023A2169}" type="sibTrans" cxnId="{A93F7A7C-E7CE-425D-B2D7-8A83344E4794}">
      <dgm:prSet/>
      <dgm:spPr/>
      <dgm:t>
        <a:bodyPr/>
        <a:lstStyle/>
        <a:p>
          <a:endParaRPr lang="nb-NO"/>
        </a:p>
      </dgm:t>
    </dgm:pt>
    <dgm:pt modelId="{F9FC7629-4622-4759-9CFB-306E4E0E0ED9}">
      <dgm:prSet phldrT="[Tekst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nb-NO" dirty="0"/>
            <a:t>Likeverdige relasjoner</a:t>
          </a:r>
        </a:p>
      </dgm:t>
    </dgm:pt>
    <dgm:pt modelId="{F24DF3C4-82BB-4FEF-BFDA-06801F49DDFC}" type="parTrans" cxnId="{0F19C103-FEFB-473C-9F34-BC2317AC2159}">
      <dgm:prSet/>
      <dgm:spPr/>
      <dgm:t>
        <a:bodyPr/>
        <a:lstStyle/>
        <a:p>
          <a:endParaRPr lang="nb-NO"/>
        </a:p>
      </dgm:t>
    </dgm:pt>
    <dgm:pt modelId="{11F0B9AB-0566-4251-B2D2-663F5FE12A80}" type="sibTrans" cxnId="{0F19C103-FEFB-473C-9F34-BC2317AC2159}">
      <dgm:prSet/>
      <dgm:spPr/>
      <dgm:t>
        <a:bodyPr/>
        <a:lstStyle/>
        <a:p>
          <a:endParaRPr lang="nb-NO"/>
        </a:p>
      </dgm:t>
    </dgm:pt>
    <dgm:pt modelId="{C60E49C5-CEFC-4380-BEB6-0BE3B8B2060E}">
      <dgm:prSet phldrT="[Tekst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nb-NO" dirty="0"/>
            <a:t>Inkluderende deltakelse</a:t>
          </a:r>
        </a:p>
      </dgm:t>
    </dgm:pt>
    <dgm:pt modelId="{D8A21747-07CD-494D-9AE2-32D1ECFD64C4}" type="parTrans" cxnId="{729D09AB-DB87-4292-BFF7-A90F06E5DB4B}">
      <dgm:prSet/>
      <dgm:spPr/>
      <dgm:t>
        <a:bodyPr/>
        <a:lstStyle/>
        <a:p>
          <a:endParaRPr lang="nb-NO"/>
        </a:p>
      </dgm:t>
    </dgm:pt>
    <dgm:pt modelId="{1785165C-CF57-48DA-9196-6409B72649E3}" type="sibTrans" cxnId="{729D09AB-DB87-4292-BFF7-A90F06E5DB4B}">
      <dgm:prSet/>
      <dgm:spPr/>
      <dgm:t>
        <a:bodyPr/>
        <a:lstStyle/>
        <a:p>
          <a:endParaRPr lang="nb-NO"/>
        </a:p>
      </dgm:t>
    </dgm:pt>
    <dgm:pt modelId="{A9789B76-D59B-4B6B-9B6F-1671C1BC326C}" type="pres">
      <dgm:prSet presAssocID="{31E217F7-BA91-49B9-B26E-DCDEB2AB9705}" presName="Name0" presStyleCnt="0">
        <dgm:presLayoutVars>
          <dgm:dir/>
          <dgm:resizeHandles val="exact"/>
        </dgm:presLayoutVars>
      </dgm:prSet>
      <dgm:spPr/>
    </dgm:pt>
    <dgm:pt modelId="{496E3EB7-6F40-4582-A234-41DEED81035F}" type="pres">
      <dgm:prSet presAssocID="{31E217F7-BA91-49B9-B26E-DCDEB2AB9705}" presName="fgShape" presStyleLbl="fgShp" presStyleIdx="0" presStyleCnt="1" custScaleY="51032"/>
      <dgm:spPr/>
    </dgm:pt>
    <dgm:pt modelId="{277918A0-CACA-4BF6-A8DA-121D5467DEFF}" type="pres">
      <dgm:prSet presAssocID="{31E217F7-BA91-49B9-B26E-DCDEB2AB9705}" presName="linComp" presStyleCnt="0"/>
      <dgm:spPr/>
    </dgm:pt>
    <dgm:pt modelId="{CE0653FC-881A-47F8-AAC3-28B92764C6DC}" type="pres">
      <dgm:prSet presAssocID="{A8FF78F1-157D-410E-8C3F-0E88F238EB14}" presName="compNode" presStyleCnt="0"/>
      <dgm:spPr/>
    </dgm:pt>
    <dgm:pt modelId="{7CE1B919-E19E-45CA-A633-334D9A13E399}" type="pres">
      <dgm:prSet presAssocID="{A8FF78F1-157D-410E-8C3F-0E88F238EB14}" presName="bkgdShape" presStyleLbl="node1" presStyleIdx="0" presStyleCnt="2"/>
      <dgm:spPr/>
    </dgm:pt>
    <dgm:pt modelId="{3C495280-8309-4E24-88C3-97DE7CE047B5}" type="pres">
      <dgm:prSet presAssocID="{A8FF78F1-157D-410E-8C3F-0E88F238EB14}" presName="nodeTx" presStyleLbl="node1" presStyleIdx="0" presStyleCnt="2">
        <dgm:presLayoutVars>
          <dgm:bulletEnabled val="1"/>
        </dgm:presLayoutVars>
      </dgm:prSet>
      <dgm:spPr/>
    </dgm:pt>
    <dgm:pt modelId="{B47AD6A7-F7C6-4BF7-BD0D-19B059A6564E}" type="pres">
      <dgm:prSet presAssocID="{A8FF78F1-157D-410E-8C3F-0E88F238EB14}" presName="invisiNode" presStyleLbl="node1" presStyleIdx="0" presStyleCnt="2"/>
      <dgm:spPr/>
    </dgm:pt>
    <dgm:pt modelId="{D1B45558-BC0A-42FF-9987-5C7B69598FD7}" type="pres">
      <dgm:prSet presAssocID="{A8FF78F1-157D-410E-8C3F-0E88F238EB14}" presName="imagNode" presStyleLbl="fgImgPlace1" presStyleIdx="0" presStyleCnt="2" custScaleX="125573" custScaleY="12606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49EF8E0-756F-44EF-8AEA-228E22932D02}" type="pres">
      <dgm:prSet presAssocID="{7F4C6424-A29B-477D-9F28-F9976FB1E681}" presName="sibTrans" presStyleLbl="sibTrans2D1" presStyleIdx="0" presStyleCnt="0"/>
      <dgm:spPr/>
    </dgm:pt>
    <dgm:pt modelId="{AA845828-88E7-4A28-8F00-6F70A1E1F001}" type="pres">
      <dgm:prSet presAssocID="{E74ACB2E-9B79-474A-A56F-5D45D9FD78B9}" presName="compNode" presStyleCnt="0"/>
      <dgm:spPr/>
    </dgm:pt>
    <dgm:pt modelId="{CD8F9832-7C84-473C-BA37-AE46548E421E}" type="pres">
      <dgm:prSet presAssocID="{E74ACB2E-9B79-474A-A56F-5D45D9FD78B9}" presName="bkgdShape" presStyleLbl="node1" presStyleIdx="1" presStyleCnt="2"/>
      <dgm:spPr/>
    </dgm:pt>
    <dgm:pt modelId="{A5D454BA-3F1F-4B75-908E-D876CCE608F6}" type="pres">
      <dgm:prSet presAssocID="{E74ACB2E-9B79-474A-A56F-5D45D9FD78B9}" presName="nodeTx" presStyleLbl="node1" presStyleIdx="1" presStyleCnt="2">
        <dgm:presLayoutVars>
          <dgm:bulletEnabled val="1"/>
        </dgm:presLayoutVars>
      </dgm:prSet>
      <dgm:spPr/>
    </dgm:pt>
    <dgm:pt modelId="{D57E4AFE-0227-463D-8AF4-129E01F31FE2}" type="pres">
      <dgm:prSet presAssocID="{E74ACB2E-9B79-474A-A56F-5D45D9FD78B9}" presName="invisiNode" presStyleLbl="node1" presStyleIdx="1" presStyleCnt="2"/>
      <dgm:spPr/>
    </dgm:pt>
    <dgm:pt modelId="{B3C90BB5-A0E9-4C6D-AB95-DBAB57F45C8A}" type="pres">
      <dgm:prSet presAssocID="{E74ACB2E-9B79-474A-A56F-5D45D9FD78B9}" presName="imagNode" presStyleLbl="fgImgPlace1" presStyleIdx="1" presStyleCnt="2" custAng="0" custScaleX="125573" custScaleY="126067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</dgm:ptLst>
  <dgm:cxnLst>
    <dgm:cxn modelId="{0F19C103-FEFB-473C-9F34-BC2317AC2159}" srcId="{E74ACB2E-9B79-474A-A56F-5D45D9FD78B9}" destId="{F9FC7629-4622-4759-9CFB-306E4E0E0ED9}" srcOrd="1" destOrd="0" parTransId="{F24DF3C4-82BB-4FEF-BFDA-06801F49DDFC}" sibTransId="{11F0B9AB-0566-4251-B2D2-663F5FE12A80}"/>
    <dgm:cxn modelId="{BF38E107-5FC6-48F0-A804-374858988F2C}" srcId="{A8FF78F1-157D-410E-8C3F-0E88F238EB14}" destId="{36BE3AF5-3FFD-449F-834D-BDDEC2F92384}" srcOrd="0" destOrd="0" parTransId="{C5B1F583-413B-437A-B121-444CE3A0E914}" sibTransId="{1B3A977B-853D-477A-BA2E-B810D5C3E9F5}"/>
    <dgm:cxn modelId="{A48B070E-84D3-4818-AA77-59F0A8D90A31}" type="presOf" srcId="{36BE3AF5-3FFD-449F-834D-BDDEC2F92384}" destId="{3C495280-8309-4E24-88C3-97DE7CE047B5}" srcOrd="1" destOrd="1" presId="urn:microsoft.com/office/officeart/2005/8/layout/hList7"/>
    <dgm:cxn modelId="{6FFE421D-DF6C-434F-9A92-F96A923F4A21}" type="presOf" srcId="{81600C1E-06A3-4A7E-B052-0FBBF124D7C4}" destId="{7CE1B919-E19E-45CA-A633-334D9A13E399}" srcOrd="0" destOrd="3" presId="urn:microsoft.com/office/officeart/2005/8/layout/hList7"/>
    <dgm:cxn modelId="{DF33D01D-66A5-4CE2-9F60-C8C905D5C7A2}" type="presOf" srcId="{E74ACB2E-9B79-474A-A56F-5D45D9FD78B9}" destId="{A5D454BA-3F1F-4B75-908E-D876CCE608F6}" srcOrd="1" destOrd="0" presId="urn:microsoft.com/office/officeart/2005/8/layout/hList7"/>
    <dgm:cxn modelId="{9906111F-EF7C-4F99-BADE-954C298BA9AF}" type="presOf" srcId="{7F4C6424-A29B-477D-9F28-F9976FB1E681}" destId="{549EF8E0-756F-44EF-8AEA-228E22932D02}" srcOrd="0" destOrd="0" presId="urn:microsoft.com/office/officeart/2005/8/layout/hList7"/>
    <dgm:cxn modelId="{47D90D21-2C4D-4933-B038-2971712581FE}" srcId="{E74ACB2E-9B79-474A-A56F-5D45D9FD78B9}" destId="{C9588D8B-2E70-4AF8-9EC2-12F848EAC433}" srcOrd="0" destOrd="0" parTransId="{E8A5CB46-2591-4F7D-98B4-90657652138D}" sibTransId="{7342F280-DAC1-423E-9ADE-81113FD34C07}"/>
    <dgm:cxn modelId="{0A993F21-F54B-446D-8E76-EDB322781B90}" type="presOf" srcId="{F2F7C042-E91F-4F02-8CB0-44CA1EFB08A0}" destId="{3C495280-8309-4E24-88C3-97DE7CE047B5}" srcOrd="1" destOrd="2" presId="urn:microsoft.com/office/officeart/2005/8/layout/hList7"/>
    <dgm:cxn modelId="{42D20B28-25DD-425F-B0FA-99C888DEF41C}" type="presOf" srcId="{36BE3AF5-3FFD-449F-834D-BDDEC2F92384}" destId="{7CE1B919-E19E-45CA-A633-334D9A13E399}" srcOrd="0" destOrd="1" presId="urn:microsoft.com/office/officeart/2005/8/layout/hList7"/>
    <dgm:cxn modelId="{7CE3492E-1BFC-4E7E-A435-BCD77BE151B0}" type="presOf" srcId="{C60E49C5-CEFC-4380-BEB6-0BE3B8B2060E}" destId="{A5D454BA-3F1F-4B75-908E-D876CCE608F6}" srcOrd="1" destOrd="3" presId="urn:microsoft.com/office/officeart/2005/8/layout/hList7"/>
    <dgm:cxn modelId="{7E5CE43B-3F00-4CF1-B96A-E8A4C8BB00EF}" type="presOf" srcId="{C9588D8B-2E70-4AF8-9EC2-12F848EAC433}" destId="{A5D454BA-3F1F-4B75-908E-D876CCE608F6}" srcOrd="1" destOrd="1" presId="urn:microsoft.com/office/officeart/2005/8/layout/hList7"/>
    <dgm:cxn modelId="{C6B73854-2F4D-407F-9954-4D6952F52E1F}" type="presOf" srcId="{C60E49C5-CEFC-4380-BEB6-0BE3B8B2060E}" destId="{CD8F9832-7C84-473C-BA37-AE46548E421E}" srcOrd="0" destOrd="3" presId="urn:microsoft.com/office/officeart/2005/8/layout/hList7"/>
    <dgm:cxn modelId="{A93F7A7C-E7CE-425D-B2D7-8A83344E4794}" srcId="{A8FF78F1-157D-410E-8C3F-0E88F238EB14}" destId="{81600C1E-06A3-4A7E-B052-0FBBF124D7C4}" srcOrd="2" destOrd="0" parTransId="{23EE55B6-D65D-4266-B57B-E671B536817B}" sibTransId="{948B5C98-EC03-48EF-9BDC-A481023A2169}"/>
    <dgm:cxn modelId="{C21B6C80-3843-4BFE-86E1-1699DF4124EC}" type="presOf" srcId="{F9FC7629-4622-4759-9CFB-306E4E0E0ED9}" destId="{CD8F9832-7C84-473C-BA37-AE46548E421E}" srcOrd="0" destOrd="2" presId="urn:microsoft.com/office/officeart/2005/8/layout/hList7"/>
    <dgm:cxn modelId="{85B247A6-39CF-453F-B1D2-015DFA1FBDA0}" type="presOf" srcId="{81600C1E-06A3-4A7E-B052-0FBBF124D7C4}" destId="{3C495280-8309-4E24-88C3-97DE7CE047B5}" srcOrd="1" destOrd="3" presId="urn:microsoft.com/office/officeart/2005/8/layout/hList7"/>
    <dgm:cxn modelId="{074857A8-4AB5-45E4-84BF-F0741C9F2C58}" type="presOf" srcId="{F2F7C042-E91F-4F02-8CB0-44CA1EFB08A0}" destId="{7CE1B919-E19E-45CA-A633-334D9A13E399}" srcOrd="0" destOrd="2" presId="urn:microsoft.com/office/officeart/2005/8/layout/hList7"/>
    <dgm:cxn modelId="{729D09AB-DB87-4292-BFF7-A90F06E5DB4B}" srcId="{E74ACB2E-9B79-474A-A56F-5D45D9FD78B9}" destId="{C60E49C5-CEFC-4380-BEB6-0BE3B8B2060E}" srcOrd="2" destOrd="0" parTransId="{D8A21747-07CD-494D-9AE2-32D1ECFD64C4}" sibTransId="{1785165C-CF57-48DA-9196-6409B72649E3}"/>
    <dgm:cxn modelId="{8D7B56B1-81C8-4EC9-9B35-0C64F9CEB105}" type="presOf" srcId="{F9FC7629-4622-4759-9CFB-306E4E0E0ED9}" destId="{A5D454BA-3F1F-4B75-908E-D876CCE608F6}" srcOrd="1" destOrd="2" presId="urn:microsoft.com/office/officeart/2005/8/layout/hList7"/>
    <dgm:cxn modelId="{60CA57B3-4AC8-43D7-BEBC-8646E0F4AEDF}" srcId="{31E217F7-BA91-49B9-B26E-DCDEB2AB9705}" destId="{A8FF78F1-157D-410E-8C3F-0E88F238EB14}" srcOrd="0" destOrd="0" parTransId="{EB242E0B-9F93-46C8-8B0D-A88FE5774DCA}" sibTransId="{7F4C6424-A29B-477D-9F28-F9976FB1E681}"/>
    <dgm:cxn modelId="{B2AB18BD-AF09-40CF-A98B-604A3722C7B9}" type="presOf" srcId="{31E217F7-BA91-49B9-B26E-DCDEB2AB9705}" destId="{A9789B76-D59B-4B6B-9B6F-1671C1BC326C}" srcOrd="0" destOrd="0" presId="urn:microsoft.com/office/officeart/2005/8/layout/hList7"/>
    <dgm:cxn modelId="{AC2860C4-AA21-4EA2-AAD4-69A977955CD3}" srcId="{A8FF78F1-157D-410E-8C3F-0E88F238EB14}" destId="{F2F7C042-E91F-4F02-8CB0-44CA1EFB08A0}" srcOrd="1" destOrd="0" parTransId="{F801271B-0641-4A73-9242-7322739E9FEE}" sibTransId="{089D5D84-A71E-4BC9-8734-CF4B67388F6C}"/>
    <dgm:cxn modelId="{9745DEC8-E8E8-4C44-93CC-88B6F77031D6}" srcId="{31E217F7-BA91-49B9-B26E-DCDEB2AB9705}" destId="{E74ACB2E-9B79-474A-A56F-5D45D9FD78B9}" srcOrd="1" destOrd="0" parTransId="{1B3981AE-1D47-426A-87CE-E6A774E8AB6E}" sibTransId="{C920A984-037C-44F7-B53A-0C07453739E0}"/>
    <dgm:cxn modelId="{E974E3D2-9241-4AC6-8241-57BA4366CF89}" type="presOf" srcId="{A8FF78F1-157D-410E-8C3F-0E88F238EB14}" destId="{3C495280-8309-4E24-88C3-97DE7CE047B5}" srcOrd="1" destOrd="0" presId="urn:microsoft.com/office/officeart/2005/8/layout/hList7"/>
    <dgm:cxn modelId="{31681BE2-E535-45FF-8D97-B1107A6BE6B4}" type="presOf" srcId="{E74ACB2E-9B79-474A-A56F-5D45D9FD78B9}" destId="{CD8F9832-7C84-473C-BA37-AE46548E421E}" srcOrd="0" destOrd="0" presId="urn:microsoft.com/office/officeart/2005/8/layout/hList7"/>
    <dgm:cxn modelId="{26C030ED-79AD-4B9B-9CC9-2D1F9C4EF4E4}" type="presOf" srcId="{C9588D8B-2E70-4AF8-9EC2-12F848EAC433}" destId="{CD8F9832-7C84-473C-BA37-AE46548E421E}" srcOrd="0" destOrd="1" presId="urn:microsoft.com/office/officeart/2005/8/layout/hList7"/>
    <dgm:cxn modelId="{45C30CFC-F9FF-4889-A6C6-182EEEFD32B2}" type="presOf" srcId="{A8FF78F1-157D-410E-8C3F-0E88F238EB14}" destId="{7CE1B919-E19E-45CA-A633-334D9A13E399}" srcOrd="0" destOrd="0" presId="urn:microsoft.com/office/officeart/2005/8/layout/hList7"/>
    <dgm:cxn modelId="{9C19C090-5D96-4276-B9B9-45B97CEEAF43}" type="presParOf" srcId="{A9789B76-D59B-4B6B-9B6F-1671C1BC326C}" destId="{496E3EB7-6F40-4582-A234-41DEED81035F}" srcOrd="0" destOrd="0" presId="urn:microsoft.com/office/officeart/2005/8/layout/hList7"/>
    <dgm:cxn modelId="{D0561A9A-D70D-480A-84A3-29BC9B256F5A}" type="presParOf" srcId="{A9789B76-D59B-4B6B-9B6F-1671C1BC326C}" destId="{277918A0-CACA-4BF6-A8DA-121D5467DEFF}" srcOrd="1" destOrd="0" presId="urn:microsoft.com/office/officeart/2005/8/layout/hList7"/>
    <dgm:cxn modelId="{82710B7C-D38A-4972-A280-9A4AB270434A}" type="presParOf" srcId="{277918A0-CACA-4BF6-A8DA-121D5467DEFF}" destId="{CE0653FC-881A-47F8-AAC3-28B92764C6DC}" srcOrd="0" destOrd="0" presId="urn:microsoft.com/office/officeart/2005/8/layout/hList7"/>
    <dgm:cxn modelId="{585010B7-2D32-4139-A3D7-B9DCB2C5106E}" type="presParOf" srcId="{CE0653FC-881A-47F8-AAC3-28B92764C6DC}" destId="{7CE1B919-E19E-45CA-A633-334D9A13E399}" srcOrd="0" destOrd="0" presId="urn:microsoft.com/office/officeart/2005/8/layout/hList7"/>
    <dgm:cxn modelId="{B53BE44B-A562-4227-9F39-09F2E1C23D4F}" type="presParOf" srcId="{CE0653FC-881A-47F8-AAC3-28B92764C6DC}" destId="{3C495280-8309-4E24-88C3-97DE7CE047B5}" srcOrd="1" destOrd="0" presId="urn:microsoft.com/office/officeart/2005/8/layout/hList7"/>
    <dgm:cxn modelId="{64E10F7B-892E-47D1-856C-C25005994CE4}" type="presParOf" srcId="{CE0653FC-881A-47F8-AAC3-28B92764C6DC}" destId="{B47AD6A7-F7C6-4BF7-BD0D-19B059A6564E}" srcOrd="2" destOrd="0" presId="urn:microsoft.com/office/officeart/2005/8/layout/hList7"/>
    <dgm:cxn modelId="{D08F2B6F-5B2A-42A4-BD05-3068FB61458E}" type="presParOf" srcId="{CE0653FC-881A-47F8-AAC3-28B92764C6DC}" destId="{D1B45558-BC0A-42FF-9987-5C7B69598FD7}" srcOrd="3" destOrd="0" presId="urn:microsoft.com/office/officeart/2005/8/layout/hList7"/>
    <dgm:cxn modelId="{4E962BD2-3BCA-4085-8766-2C455D874A63}" type="presParOf" srcId="{277918A0-CACA-4BF6-A8DA-121D5467DEFF}" destId="{549EF8E0-756F-44EF-8AEA-228E22932D02}" srcOrd="1" destOrd="0" presId="urn:microsoft.com/office/officeart/2005/8/layout/hList7"/>
    <dgm:cxn modelId="{2DD49A31-FD47-4716-8A1D-CE629D2CEAEA}" type="presParOf" srcId="{277918A0-CACA-4BF6-A8DA-121D5467DEFF}" destId="{AA845828-88E7-4A28-8F00-6F70A1E1F001}" srcOrd="2" destOrd="0" presId="urn:microsoft.com/office/officeart/2005/8/layout/hList7"/>
    <dgm:cxn modelId="{21AA58D6-D5A8-437C-88B1-32F67C5099EE}" type="presParOf" srcId="{AA845828-88E7-4A28-8F00-6F70A1E1F001}" destId="{CD8F9832-7C84-473C-BA37-AE46548E421E}" srcOrd="0" destOrd="0" presId="urn:microsoft.com/office/officeart/2005/8/layout/hList7"/>
    <dgm:cxn modelId="{C2E17707-5BE2-4BBD-B1C7-5932CC4AFD72}" type="presParOf" srcId="{AA845828-88E7-4A28-8F00-6F70A1E1F001}" destId="{A5D454BA-3F1F-4B75-908E-D876CCE608F6}" srcOrd="1" destOrd="0" presId="urn:microsoft.com/office/officeart/2005/8/layout/hList7"/>
    <dgm:cxn modelId="{99586463-E313-4BF9-85F1-78E3123A8B88}" type="presParOf" srcId="{AA845828-88E7-4A28-8F00-6F70A1E1F001}" destId="{D57E4AFE-0227-463D-8AF4-129E01F31FE2}" srcOrd="2" destOrd="0" presId="urn:microsoft.com/office/officeart/2005/8/layout/hList7"/>
    <dgm:cxn modelId="{E5CF40AE-4220-45BE-B0AA-7E7A6A729173}" type="presParOf" srcId="{AA845828-88E7-4A28-8F00-6F70A1E1F001}" destId="{B3C90BB5-A0E9-4C6D-AB95-DBAB57F45C8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B4E8B0-8ACF-41CB-B78E-92E30A21862E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2" csCatId="colorful" phldr="1"/>
      <dgm:spPr/>
    </dgm:pt>
    <dgm:pt modelId="{7B65470A-F017-4F70-AABA-30CBFC16DC26}">
      <dgm:prSet phldrT="[Text]"/>
      <dgm:spPr/>
      <dgm:t>
        <a:bodyPr/>
        <a:lstStyle/>
        <a:p>
          <a:r>
            <a:rPr lang="nb-NO" dirty="0"/>
            <a:t>Sivilsamfunn</a:t>
          </a:r>
        </a:p>
      </dgm:t>
    </dgm:pt>
    <dgm:pt modelId="{A8252DA3-2909-4E2A-ADD8-48B8DA3D5399}" type="parTrans" cxnId="{514B9120-589B-44FC-B6B2-CD0C7D4193D3}">
      <dgm:prSet/>
      <dgm:spPr/>
      <dgm:t>
        <a:bodyPr/>
        <a:lstStyle/>
        <a:p>
          <a:endParaRPr lang="nb-NO"/>
        </a:p>
      </dgm:t>
    </dgm:pt>
    <dgm:pt modelId="{01CAE947-0BFF-4FCA-A316-E2FAB1A0490F}" type="sibTrans" cxnId="{514B9120-589B-44FC-B6B2-CD0C7D4193D3}">
      <dgm:prSet/>
      <dgm:spPr/>
      <dgm:t>
        <a:bodyPr/>
        <a:lstStyle/>
        <a:p>
          <a:endParaRPr lang="nb-NO"/>
        </a:p>
      </dgm:t>
    </dgm:pt>
    <dgm:pt modelId="{4E3544FF-488E-446F-AB7A-3551CFBB0B7D}">
      <dgm:prSet phldrT="[Text]"/>
      <dgm:spPr/>
      <dgm:t>
        <a:bodyPr/>
        <a:lstStyle/>
        <a:p>
          <a:r>
            <a:rPr lang="nb-NO" dirty="0"/>
            <a:t>Kommune</a:t>
          </a:r>
        </a:p>
      </dgm:t>
    </dgm:pt>
    <dgm:pt modelId="{84404428-CE03-4EB3-B130-54DAE3F79D3B}" type="parTrans" cxnId="{529BFA70-DF91-4F22-8A24-69F0B993215E}">
      <dgm:prSet/>
      <dgm:spPr/>
      <dgm:t>
        <a:bodyPr/>
        <a:lstStyle/>
        <a:p>
          <a:endParaRPr lang="nb-NO"/>
        </a:p>
      </dgm:t>
    </dgm:pt>
    <dgm:pt modelId="{95937C2A-B8C6-4A61-AC39-8984CEDC7026}" type="sibTrans" cxnId="{529BFA70-DF91-4F22-8A24-69F0B993215E}">
      <dgm:prSet/>
      <dgm:spPr/>
      <dgm:t>
        <a:bodyPr/>
        <a:lstStyle/>
        <a:p>
          <a:endParaRPr lang="nb-NO"/>
        </a:p>
      </dgm:t>
    </dgm:pt>
    <dgm:pt modelId="{D87CB8D6-4CA3-4267-BDD9-72C71EE0EE69}">
      <dgm:prSet phldrT="[Text]"/>
      <dgm:spPr/>
      <dgm:t>
        <a:bodyPr/>
        <a:lstStyle/>
        <a:p>
          <a:r>
            <a:rPr lang="nb-NO" dirty="0" err="1"/>
            <a:t>Fasilitator</a:t>
          </a:r>
          <a:endParaRPr lang="nb-NO" dirty="0"/>
        </a:p>
      </dgm:t>
    </dgm:pt>
    <dgm:pt modelId="{3605F945-CB84-40C2-81C4-8A41A37310E4}" type="sibTrans" cxnId="{07D7ABA1-05BC-4EF6-A096-7B0CF2707E47}">
      <dgm:prSet/>
      <dgm:spPr/>
      <dgm:t>
        <a:bodyPr/>
        <a:lstStyle/>
        <a:p>
          <a:endParaRPr lang="nb-NO"/>
        </a:p>
      </dgm:t>
    </dgm:pt>
    <dgm:pt modelId="{CDB3E69A-47BD-4777-A7AB-7363B94E75EC}" type="parTrans" cxnId="{07D7ABA1-05BC-4EF6-A096-7B0CF2707E47}">
      <dgm:prSet/>
      <dgm:spPr/>
      <dgm:t>
        <a:bodyPr/>
        <a:lstStyle/>
        <a:p>
          <a:endParaRPr lang="nb-NO"/>
        </a:p>
      </dgm:t>
    </dgm:pt>
    <dgm:pt modelId="{F985560D-4FDB-48E5-86F0-3B0EAC6A8F8C}" type="pres">
      <dgm:prSet presAssocID="{CFB4E8B0-8ACF-41CB-B78E-92E30A21862E}" presName="Name0" presStyleCnt="0">
        <dgm:presLayoutVars>
          <dgm:dir/>
          <dgm:resizeHandles val="exact"/>
        </dgm:presLayoutVars>
      </dgm:prSet>
      <dgm:spPr/>
    </dgm:pt>
    <dgm:pt modelId="{EB5FAF0B-C0FA-41C7-A149-992023407238}" type="pres">
      <dgm:prSet presAssocID="{CFB4E8B0-8ACF-41CB-B78E-92E30A21862E}" presName="vNodes" presStyleCnt="0"/>
      <dgm:spPr/>
    </dgm:pt>
    <dgm:pt modelId="{2B1D14F6-96E3-48D9-A804-332126DBAF01}" type="pres">
      <dgm:prSet presAssocID="{7B65470A-F017-4F70-AABA-30CBFC16DC26}" presName="node" presStyleLbl="node1" presStyleIdx="0" presStyleCnt="3" custScaleX="237339" custScaleY="261416">
        <dgm:presLayoutVars>
          <dgm:bulletEnabled val="1"/>
        </dgm:presLayoutVars>
      </dgm:prSet>
      <dgm:spPr/>
    </dgm:pt>
    <dgm:pt modelId="{28F68981-1134-4F5E-8C40-5D5E14A654AF}" type="pres">
      <dgm:prSet presAssocID="{01CAE947-0BFF-4FCA-A316-E2FAB1A0490F}" presName="spacerT" presStyleCnt="0"/>
      <dgm:spPr/>
    </dgm:pt>
    <dgm:pt modelId="{562BAAC1-F554-496A-8F4D-F041D39586CE}" type="pres">
      <dgm:prSet presAssocID="{01CAE947-0BFF-4FCA-A316-E2FAB1A0490F}" presName="sibTrans" presStyleLbl="sibTrans2D1" presStyleIdx="0" presStyleCnt="2"/>
      <dgm:spPr/>
    </dgm:pt>
    <dgm:pt modelId="{F547EF93-8E74-403B-98FC-C7D61733AF9D}" type="pres">
      <dgm:prSet presAssocID="{01CAE947-0BFF-4FCA-A316-E2FAB1A0490F}" presName="spacerB" presStyleCnt="0"/>
      <dgm:spPr/>
    </dgm:pt>
    <dgm:pt modelId="{AC7FE1CA-D73C-46D1-A9CE-81FE633A2279}" type="pres">
      <dgm:prSet presAssocID="{4E3544FF-488E-446F-AB7A-3551CFBB0B7D}" presName="node" presStyleLbl="node1" presStyleIdx="1" presStyleCnt="3" custScaleX="236092" custScaleY="232125">
        <dgm:presLayoutVars>
          <dgm:bulletEnabled val="1"/>
        </dgm:presLayoutVars>
      </dgm:prSet>
      <dgm:spPr/>
    </dgm:pt>
    <dgm:pt modelId="{82DA2D73-5CC3-4CB3-B01A-8209D8CD65A1}" type="pres">
      <dgm:prSet presAssocID="{CFB4E8B0-8ACF-41CB-B78E-92E30A21862E}" presName="sibTransLast" presStyleLbl="sibTrans2D1" presStyleIdx="1" presStyleCnt="2" custAng="10800000" custScaleX="126815"/>
      <dgm:spPr/>
    </dgm:pt>
    <dgm:pt modelId="{2D4BA79F-9A98-49A9-BD8E-F5D054264E4A}" type="pres">
      <dgm:prSet presAssocID="{CFB4E8B0-8ACF-41CB-B78E-92E30A21862E}" presName="connectorText" presStyleLbl="sibTrans2D1" presStyleIdx="1" presStyleCnt="2"/>
      <dgm:spPr/>
    </dgm:pt>
    <dgm:pt modelId="{226C6773-DC4C-41B4-9EC2-268326FA917E}" type="pres">
      <dgm:prSet presAssocID="{CFB4E8B0-8ACF-41CB-B78E-92E30A21862E}" presName="lastNode" presStyleLbl="node1" presStyleIdx="2" presStyleCnt="3" custScaleX="76975" custScaleY="88229">
        <dgm:presLayoutVars>
          <dgm:bulletEnabled val="1"/>
        </dgm:presLayoutVars>
      </dgm:prSet>
      <dgm:spPr/>
    </dgm:pt>
  </dgm:ptLst>
  <dgm:cxnLst>
    <dgm:cxn modelId="{1918F116-E084-406C-B53E-A1C60F511920}" type="presOf" srcId="{CFB4E8B0-8ACF-41CB-B78E-92E30A21862E}" destId="{F985560D-4FDB-48E5-86F0-3B0EAC6A8F8C}" srcOrd="0" destOrd="0" presId="urn:microsoft.com/office/officeart/2005/8/layout/equation2"/>
    <dgm:cxn modelId="{514B9120-589B-44FC-B6B2-CD0C7D4193D3}" srcId="{CFB4E8B0-8ACF-41CB-B78E-92E30A21862E}" destId="{7B65470A-F017-4F70-AABA-30CBFC16DC26}" srcOrd="0" destOrd="0" parTransId="{A8252DA3-2909-4E2A-ADD8-48B8DA3D5399}" sibTransId="{01CAE947-0BFF-4FCA-A316-E2FAB1A0490F}"/>
    <dgm:cxn modelId="{B2329939-0268-415C-ABA9-F9B057654562}" type="presOf" srcId="{95937C2A-B8C6-4A61-AC39-8984CEDC7026}" destId="{2D4BA79F-9A98-49A9-BD8E-F5D054264E4A}" srcOrd="1" destOrd="0" presId="urn:microsoft.com/office/officeart/2005/8/layout/equation2"/>
    <dgm:cxn modelId="{DC32E13F-DF20-4DBC-BA96-798E4FA2D91E}" type="presOf" srcId="{D87CB8D6-4CA3-4267-BDD9-72C71EE0EE69}" destId="{226C6773-DC4C-41B4-9EC2-268326FA917E}" srcOrd="0" destOrd="0" presId="urn:microsoft.com/office/officeart/2005/8/layout/equation2"/>
    <dgm:cxn modelId="{529BFA70-DF91-4F22-8A24-69F0B993215E}" srcId="{CFB4E8B0-8ACF-41CB-B78E-92E30A21862E}" destId="{4E3544FF-488E-446F-AB7A-3551CFBB0B7D}" srcOrd="1" destOrd="0" parTransId="{84404428-CE03-4EB3-B130-54DAE3F79D3B}" sibTransId="{95937C2A-B8C6-4A61-AC39-8984CEDC7026}"/>
    <dgm:cxn modelId="{07D7ABA1-05BC-4EF6-A096-7B0CF2707E47}" srcId="{CFB4E8B0-8ACF-41CB-B78E-92E30A21862E}" destId="{D87CB8D6-4CA3-4267-BDD9-72C71EE0EE69}" srcOrd="2" destOrd="0" parTransId="{CDB3E69A-47BD-4777-A7AB-7363B94E75EC}" sibTransId="{3605F945-CB84-40C2-81C4-8A41A37310E4}"/>
    <dgm:cxn modelId="{B8C4DCB9-E533-48F1-ACD4-A09B8F154982}" type="presOf" srcId="{4E3544FF-488E-446F-AB7A-3551CFBB0B7D}" destId="{AC7FE1CA-D73C-46D1-A9CE-81FE633A2279}" srcOrd="0" destOrd="0" presId="urn:microsoft.com/office/officeart/2005/8/layout/equation2"/>
    <dgm:cxn modelId="{3FB5FCBF-F30A-4746-937A-5527E1672DD0}" type="presOf" srcId="{7B65470A-F017-4F70-AABA-30CBFC16DC26}" destId="{2B1D14F6-96E3-48D9-A804-332126DBAF01}" srcOrd="0" destOrd="0" presId="urn:microsoft.com/office/officeart/2005/8/layout/equation2"/>
    <dgm:cxn modelId="{9F282CC9-53CD-4AE5-9804-9D38D85D0164}" type="presOf" srcId="{01CAE947-0BFF-4FCA-A316-E2FAB1A0490F}" destId="{562BAAC1-F554-496A-8F4D-F041D39586CE}" srcOrd="0" destOrd="0" presId="urn:microsoft.com/office/officeart/2005/8/layout/equation2"/>
    <dgm:cxn modelId="{49B0ADCE-BEC3-4015-BAEA-640491214E39}" type="presOf" srcId="{95937C2A-B8C6-4A61-AC39-8984CEDC7026}" destId="{82DA2D73-5CC3-4CB3-B01A-8209D8CD65A1}" srcOrd="0" destOrd="0" presId="urn:microsoft.com/office/officeart/2005/8/layout/equation2"/>
    <dgm:cxn modelId="{F0FB5F80-5CA3-4088-8063-2B11D8BE0FF6}" type="presParOf" srcId="{F985560D-4FDB-48E5-86F0-3B0EAC6A8F8C}" destId="{EB5FAF0B-C0FA-41C7-A149-992023407238}" srcOrd="0" destOrd="0" presId="urn:microsoft.com/office/officeart/2005/8/layout/equation2"/>
    <dgm:cxn modelId="{520B5056-43D0-4F2F-B6F6-97AE98153692}" type="presParOf" srcId="{EB5FAF0B-C0FA-41C7-A149-992023407238}" destId="{2B1D14F6-96E3-48D9-A804-332126DBAF01}" srcOrd="0" destOrd="0" presId="urn:microsoft.com/office/officeart/2005/8/layout/equation2"/>
    <dgm:cxn modelId="{2B1253A5-E4F5-4301-8274-6A5E651FAA8F}" type="presParOf" srcId="{EB5FAF0B-C0FA-41C7-A149-992023407238}" destId="{28F68981-1134-4F5E-8C40-5D5E14A654AF}" srcOrd="1" destOrd="0" presId="urn:microsoft.com/office/officeart/2005/8/layout/equation2"/>
    <dgm:cxn modelId="{D8F06173-BF36-49C2-B43A-738480EA538F}" type="presParOf" srcId="{EB5FAF0B-C0FA-41C7-A149-992023407238}" destId="{562BAAC1-F554-496A-8F4D-F041D39586CE}" srcOrd="2" destOrd="0" presId="urn:microsoft.com/office/officeart/2005/8/layout/equation2"/>
    <dgm:cxn modelId="{8975ED9B-429B-4BFD-919F-D3BAF615B8F3}" type="presParOf" srcId="{EB5FAF0B-C0FA-41C7-A149-992023407238}" destId="{F547EF93-8E74-403B-98FC-C7D61733AF9D}" srcOrd="3" destOrd="0" presId="urn:microsoft.com/office/officeart/2005/8/layout/equation2"/>
    <dgm:cxn modelId="{1537598A-86A6-4A87-81EA-FF7DCF626278}" type="presParOf" srcId="{EB5FAF0B-C0FA-41C7-A149-992023407238}" destId="{AC7FE1CA-D73C-46D1-A9CE-81FE633A2279}" srcOrd="4" destOrd="0" presId="urn:microsoft.com/office/officeart/2005/8/layout/equation2"/>
    <dgm:cxn modelId="{CD339897-F3C9-4C42-B15A-53E3129E3F89}" type="presParOf" srcId="{F985560D-4FDB-48E5-86F0-3B0EAC6A8F8C}" destId="{82DA2D73-5CC3-4CB3-B01A-8209D8CD65A1}" srcOrd="1" destOrd="0" presId="urn:microsoft.com/office/officeart/2005/8/layout/equation2"/>
    <dgm:cxn modelId="{6E63E2EB-C670-43CD-9C56-E0248EEDBBF6}" type="presParOf" srcId="{82DA2D73-5CC3-4CB3-B01A-8209D8CD65A1}" destId="{2D4BA79F-9A98-49A9-BD8E-F5D054264E4A}" srcOrd="0" destOrd="0" presId="urn:microsoft.com/office/officeart/2005/8/layout/equation2"/>
    <dgm:cxn modelId="{71F86EBF-7AFD-4757-B46F-0BA3363833FA}" type="presParOf" srcId="{F985560D-4FDB-48E5-86F0-3B0EAC6A8F8C}" destId="{226C6773-DC4C-41B4-9EC2-268326FA917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721EA45-9064-48BC-B799-8F950CA1692C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52C6ACF-08A0-4EDD-838A-A5251A695A05}">
      <dgm:prSet phldrT="[Text]"/>
      <dgm:spPr/>
      <dgm:t>
        <a:bodyPr/>
        <a:lstStyle/>
        <a:p>
          <a:r>
            <a:rPr lang="nb-NO" dirty="0"/>
            <a:t>Top-</a:t>
          </a:r>
          <a:r>
            <a:rPr lang="nb-NO" dirty="0" err="1"/>
            <a:t>down</a:t>
          </a:r>
          <a:endParaRPr lang="nb-NO" dirty="0"/>
        </a:p>
      </dgm:t>
    </dgm:pt>
    <dgm:pt modelId="{EDC72BCE-2148-4060-9D73-598F9A70ABB6}" type="parTrans" cxnId="{67DCCFD1-2885-4FF8-8FA1-1942243CF1F4}">
      <dgm:prSet/>
      <dgm:spPr/>
      <dgm:t>
        <a:bodyPr/>
        <a:lstStyle/>
        <a:p>
          <a:endParaRPr lang="nb-NO"/>
        </a:p>
      </dgm:t>
    </dgm:pt>
    <dgm:pt modelId="{AEF6A18B-E0B3-48EE-A8CF-699DB268EAF3}" type="sibTrans" cxnId="{67DCCFD1-2885-4FF8-8FA1-1942243CF1F4}">
      <dgm:prSet/>
      <dgm:spPr/>
      <dgm:t>
        <a:bodyPr/>
        <a:lstStyle/>
        <a:p>
          <a:endParaRPr lang="nb-NO"/>
        </a:p>
      </dgm:t>
    </dgm:pt>
    <dgm:pt modelId="{3BAC5AC1-7162-453C-A8A4-0EC03FE0E9E1}">
      <dgm:prSet phldrT="[Text]"/>
      <dgm:spPr/>
      <dgm:t>
        <a:bodyPr/>
        <a:lstStyle/>
        <a:p>
          <a:r>
            <a:rPr lang="nb-NO" dirty="0" err="1"/>
            <a:t>Bottom</a:t>
          </a:r>
          <a:r>
            <a:rPr lang="nb-NO" dirty="0"/>
            <a:t>-up</a:t>
          </a:r>
        </a:p>
      </dgm:t>
    </dgm:pt>
    <dgm:pt modelId="{7C799801-D7CC-4242-B79A-8F0C8767D2C9}" type="parTrans" cxnId="{B4F13BB4-6894-41C6-A1D5-8C09637BD3A0}">
      <dgm:prSet/>
      <dgm:spPr/>
      <dgm:t>
        <a:bodyPr/>
        <a:lstStyle/>
        <a:p>
          <a:endParaRPr lang="nb-NO"/>
        </a:p>
      </dgm:t>
    </dgm:pt>
    <dgm:pt modelId="{C9C99001-4236-4AEA-9417-238D450D60D4}" type="sibTrans" cxnId="{B4F13BB4-6894-41C6-A1D5-8C09637BD3A0}">
      <dgm:prSet/>
      <dgm:spPr/>
      <dgm:t>
        <a:bodyPr/>
        <a:lstStyle/>
        <a:p>
          <a:endParaRPr lang="nb-NO"/>
        </a:p>
      </dgm:t>
    </dgm:pt>
    <dgm:pt modelId="{62E30B2B-13C8-4D58-BD34-68DDEDDF8789}" type="pres">
      <dgm:prSet presAssocID="{D721EA45-9064-48BC-B799-8F950CA1692C}" presName="compositeShape" presStyleCnt="0">
        <dgm:presLayoutVars>
          <dgm:chMax val="2"/>
          <dgm:dir/>
          <dgm:resizeHandles val="exact"/>
        </dgm:presLayoutVars>
      </dgm:prSet>
      <dgm:spPr/>
    </dgm:pt>
    <dgm:pt modelId="{61224988-126D-40E7-AE14-DF7B2519689A}" type="pres">
      <dgm:prSet presAssocID="{D721EA45-9064-48BC-B799-8F950CA1692C}" presName="divider" presStyleLbl="fgShp" presStyleIdx="0" presStyleCnt="1"/>
      <dgm:spPr/>
    </dgm:pt>
    <dgm:pt modelId="{C3B276CB-13C8-4E04-9F19-C4573763B40D}" type="pres">
      <dgm:prSet presAssocID="{352C6ACF-08A0-4EDD-838A-A5251A695A05}" presName="downArrow" presStyleLbl="node1" presStyleIdx="0" presStyleCnt="2"/>
      <dgm:spPr/>
    </dgm:pt>
    <dgm:pt modelId="{875CF4B0-42B1-4EF9-BDC4-EC9BA55DCF1F}" type="pres">
      <dgm:prSet presAssocID="{352C6ACF-08A0-4EDD-838A-A5251A695A05}" presName="downArrowText" presStyleLbl="revTx" presStyleIdx="0" presStyleCnt="2">
        <dgm:presLayoutVars>
          <dgm:bulletEnabled val="1"/>
        </dgm:presLayoutVars>
      </dgm:prSet>
      <dgm:spPr/>
    </dgm:pt>
    <dgm:pt modelId="{8F2951BB-B03C-42A1-922D-B53DF9EED1DA}" type="pres">
      <dgm:prSet presAssocID="{3BAC5AC1-7162-453C-A8A4-0EC03FE0E9E1}" presName="upArrow" presStyleLbl="node1" presStyleIdx="1" presStyleCnt="2"/>
      <dgm:spPr/>
    </dgm:pt>
    <dgm:pt modelId="{265A6A3C-8C3A-42F0-BB35-FA5F2B936DD4}" type="pres">
      <dgm:prSet presAssocID="{3BAC5AC1-7162-453C-A8A4-0EC03FE0E9E1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ADFC192E-E908-48E4-BFC3-4D9BC719E91C}" type="presOf" srcId="{D721EA45-9064-48BC-B799-8F950CA1692C}" destId="{62E30B2B-13C8-4D58-BD34-68DDEDDF8789}" srcOrd="0" destOrd="0" presId="urn:microsoft.com/office/officeart/2005/8/layout/arrow3"/>
    <dgm:cxn modelId="{ACE5443E-FA1C-4946-9FFE-75FB8DE8AFB2}" type="presOf" srcId="{3BAC5AC1-7162-453C-A8A4-0EC03FE0E9E1}" destId="{265A6A3C-8C3A-42F0-BB35-FA5F2B936DD4}" srcOrd="0" destOrd="0" presId="urn:microsoft.com/office/officeart/2005/8/layout/arrow3"/>
    <dgm:cxn modelId="{E8C03258-6925-4DB1-9057-CB87A2D5D4AC}" type="presOf" srcId="{352C6ACF-08A0-4EDD-838A-A5251A695A05}" destId="{875CF4B0-42B1-4EF9-BDC4-EC9BA55DCF1F}" srcOrd="0" destOrd="0" presId="urn:microsoft.com/office/officeart/2005/8/layout/arrow3"/>
    <dgm:cxn modelId="{B4F13BB4-6894-41C6-A1D5-8C09637BD3A0}" srcId="{D721EA45-9064-48BC-B799-8F950CA1692C}" destId="{3BAC5AC1-7162-453C-A8A4-0EC03FE0E9E1}" srcOrd="1" destOrd="0" parTransId="{7C799801-D7CC-4242-B79A-8F0C8767D2C9}" sibTransId="{C9C99001-4236-4AEA-9417-238D450D60D4}"/>
    <dgm:cxn modelId="{67DCCFD1-2885-4FF8-8FA1-1942243CF1F4}" srcId="{D721EA45-9064-48BC-B799-8F950CA1692C}" destId="{352C6ACF-08A0-4EDD-838A-A5251A695A05}" srcOrd="0" destOrd="0" parTransId="{EDC72BCE-2148-4060-9D73-598F9A70ABB6}" sibTransId="{AEF6A18B-E0B3-48EE-A8CF-699DB268EAF3}"/>
    <dgm:cxn modelId="{F31DDE56-C024-457F-8BB3-3C9A8632B08F}" type="presParOf" srcId="{62E30B2B-13C8-4D58-BD34-68DDEDDF8789}" destId="{61224988-126D-40E7-AE14-DF7B2519689A}" srcOrd="0" destOrd="0" presId="urn:microsoft.com/office/officeart/2005/8/layout/arrow3"/>
    <dgm:cxn modelId="{7FC5A915-4BB7-4663-B047-E5A846BFA128}" type="presParOf" srcId="{62E30B2B-13C8-4D58-BD34-68DDEDDF8789}" destId="{C3B276CB-13C8-4E04-9F19-C4573763B40D}" srcOrd="1" destOrd="0" presId="urn:microsoft.com/office/officeart/2005/8/layout/arrow3"/>
    <dgm:cxn modelId="{1AC7C3A7-EBFB-4C10-9A8C-DEBF89096966}" type="presParOf" srcId="{62E30B2B-13C8-4D58-BD34-68DDEDDF8789}" destId="{875CF4B0-42B1-4EF9-BDC4-EC9BA55DCF1F}" srcOrd="2" destOrd="0" presId="urn:microsoft.com/office/officeart/2005/8/layout/arrow3"/>
    <dgm:cxn modelId="{BB0CF338-AEAB-45DC-8140-7E6D3D5A1B79}" type="presParOf" srcId="{62E30B2B-13C8-4D58-BD34-68DDEDDF8789}" destId="{8F2951BB-B03C-42A1-922D-B53DF9EED1DA}" srcOrd="3" destOrd="0" presId="urn:microsoft.com/office/officeart/2005/8/layout/arrow3"/>
    <dgm:cxn modelId="{786B067A-1436-43CF-9272-683C2BBDBE9A}" type="presParOf" srcId="{62E30B2B-13C8-4D58-BD34-68DDEDDF8789}" destId="{265A6A3C-8C3A-42F0-BB35-FA5F2B936DD4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B090F-2610-4D46-B362-BB6BBBE46240}">
      <dsp:nvSpPr>
        <dsp:cNvPr id="0" name=""/>
        <dsp:cNvSpPr/>
      </dsp:nvSpPr>
      <dsp:spPr>
        <a:xfrm>
          <a:off x="33" y="0"/>
          <a:ext cx="8075206" cy="419325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9A3A1-17C9-497A-B372-208D2BF5D472}">
      <dsp:nvSpPr>
        <dsp:cNvPr id="0" name=""/>
        <dsp:cNvSpPr/>
      </dsp:nvSpPr>
      <dsp:spPr>
        <a:xfrm>
          <a:off x="1522512" y="2880321"/>
          <a:ext cx="174439" cy="174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58E7A-7D54-4B6F-8DFC-5487326C4DFE}">
      <dsp:nvSpPr>
        <dsp:cNvPr id="0" name=""/>
        <dsp:cNvSpPr/>
      </dsp:nvSpPr>
      <dsp:spPr>
        <a:xfrm>
          <a:off x="1824572" y="2537213"/>
          <a:ext cx="1563246" cy="121185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32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</dsp:txBody>
      <dsp:txXfrm>
        <a:off x="1824572" y="2537213"/>
        <a:ext cx="1563246" cy="1211851"/>
      </dsp:txXfrm>
    </dsp:sp>
    <dsp:sp modelId="{13700791-1A10-44EB-B248-9B8836C56F1F}">
      <dsp:nvSpPr>
        <dsp:cNvPr id="0" name=""/>
        <dsp:cNvSpPr/>
      </dsp:nvSpPr>
      <dsp:spPr>
        <a:xfrm>
          <a:off x="3074848" y="1754458"/>
          <a:ext cx="315332" cy="315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52244-6ED4-4A46-A8F0-6DEA622FB696}">
      <dsp:nvSpPr>
        <dsp:cNvPr id="0" name=""/>
        <dsp:cNvSpPr/>
      </dsp:nvSpPr>
      <dsp:spPr>
        <a:xfrm>
          <a:off x="3232514" y="1912125"/>
          <a:ext cx="1610210" cy="2281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088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</dsp:txBody>
      <dsp:txXfrm>
        <a:off x="3232514" y="1912125"/>
        <a:ext cx="1610210" cy="2281131"/>
      </dsp:txXfrm>
    </dsp:sp>
    <dsp:sp modelId="{C02E6FC3-F286-4936-850F-0D6043CCA088}">
      <dsp:nvSpPr>
        <dsp:cNvPr id="0" name=""/>
        <dsp:cNvSpPr/>
      </dsp:nvSpPr>
      <dsp:spPr>
        <a:xfrm>
          <a:off x="4926590" y="1060894"/>
          <a:ext cx="436098" cy="4360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2124E-F99F-4E17-8AC8-77498D831CAE}">
      <dsp:nvSpPr>
        <dsp:cNvPr id="0" name=""/>
        <dsp:cNvSpPr/>
      </dsp:nvSpPr>
      <dsp:spPr>
        <a:xfrm>
          <a:off x="5144639" y="1278943"/>
          <a:ext cx="1610210" cy="2914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080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</dsp:txBody>
      <dsp:txXfrm>
        <a:off x="5144639" y="1278943"/>
        <a:ext cx="1610210" cy="2914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3076419" y="1698357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Ildsjel</a:t>
          </a:r>
        </a:p>
      </dsp:txBody>
      <dsp:txXfrm>
        <a:off x="3193297" y="1815235"/>
        <a:ext cx="564340" cy="564340"/>
      </dsp:txXfrm>
    </dsp:sp>
    <dsp:sp modelId="{4ECCE08C-FE76-4B4A-BABD-DFD303328F95}">
      <dsp:nvSpPr>
        <dsp:cNvPr id="0" name=""/>
        <dsp:cNvSpPr/>
      </dsp:nvSpPr>
      <dsp:spPr>
        <a:xfrm rot="16200000">
          <a:off x="3033753" y="1246309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453382" y="1234557"/>
        <a:ext cx="44171" cy="44171"/>
      </dsp:txXfrm>
    </dsp:sp>
    <dsp:sp modelId="{D5FA935B-BB95-499C-9C07-A54AC1045EF6}">
      <dsp:nvSpPr>
        <dsp:cNvPr id="0" name=""/>
        <dsp:cNvSpPr/>
      </dsp:nvSpPr>
      <dsp:spPr>
        <a:xfrm>
          <a:off x="3076419" y="16831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Skoler</a:t>
          </a:r>
        </a:p>
      </dsp:txBody>
      <dsp:txXfrm>
        <a:off x="3193297" y="133709"/>
        <a:ext cx="564340" cy="564340"/>
      </dsp:txXfrm>
    </dsp:sp>
    <dsp:sp modelId="{B32F161A-62E9-4F76-8D8A-06BA4F360278}">
      <dsp:nvSpPr>
        <dsp:cNvPr id="0" name=""/>
        <dsp:cNvSpPr/>
      </dsp:nvSpPr>
      <dsp:spPr>
        <a:xfrm rot="18360000">
          <a:off x="3527941" y="1406880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947570" y="1395128"/>
        <a:ext cx="44171" cy="44171"/>
      </dsp:txXfrm>
    </dsp:sp>
    <dsp:sp modelId="{1515DCCD-83B6-4A57-BF2F-4B530C9FC1B1}">
      <dsp:nvSpPr>
        <dsp:cNvPr id="0" name=""/>
        <dsp:cNvSpPr/>
      </dsp:nvSpPr>
      <dsp:spPr>
        <a:xfrm>
          <a:off x="4064795" y="337974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AVO</a:t>
          </a:r>
        </a:p>
      </dsp:txBody>
      <dsp:txXfrm>
        <a:off x="4181673" y="454852"/>
        <a:ext cx="564340" cy="564340"/>
      </dsp:txXfrm>
    </dsp:sp>
    <dsp:sp modelId="{51129E09-DA18-40FF-BBFF-6947753495E1}">
      <dsp:nvSpPr>
        <dsp:cNvPr id="0" name=""/>
        <dsp:cNvSpPr/>
      </dsp:nvSpPr>
      <dsp:spPr>
        <a:xfrm rot="20520000">
          <a:off x="3833366" y="1827262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4252995" y="1815510"/>
        <a:ext cx="44171" cy="44171"/>
      </dsp:txXfrm>
    </dsp:sp>
    <dsp:sp modelId="{CF0C63CB-1520-4FF3-87BE-CF83C6BD0370}">
      <dsp:nvSpPr>
        <dsp:cNvPr id="0" name=""/>
        <dsp:cNvSpPr/>
      </dsp:nvSpPr>
      <dsp:spPr>
        <a:xfrm>
          <a:off x="4675646" y="1178737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GRID (FN)</a:t>
          </a:r>
        </a:p>
      </dsp:txBody>
      <dsp:txXfrm>
        <a:off x="4792524" y="1295615"/>
        <a:ext cx="564340" cy="564340"/>
      </dsp:txXfrm>
    </dsp:sp>
    <dsp:sp modelId="{0AE7F43C-6EFB-4A3A-9EF7-F7D624FFA7FF}">
      <dsp:nvSpPr>
        <dsp:cNvPr id="0" name=""/>
        <dsp:cNvSpPr/>
      </dsp:nvSpPr>
      <dsp:spPr>
        <a:xfrm rot="1080000">
          <a:off x="3833366" y="2346882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4252995" y="2335130"/>
        <a:ext cx="44171" cy="44171"/>
      </dsp:txXfrm>
    </dsp:sp>
    <dsp:sp modelId="{2AD278ED-6EA2-4532-8019-E04DCFB48B39}">
      <dsp:nvSpPr>
        <dsp:cNvPr id="0" name=""/>
        <dsp:cNvSpPr/>
      </dsp:nvSpPr>
      <dsp:spPr>
        <a:xfrm>
          <a:off x="4675646" y="2217977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Fosse-kompaniet</a:t>
          </a:r>
        </a:p>
      </dsp:txBody>
      <dsp:txXfrm>
        <a:off x="4792524" y="2334855"/>
        <a:ext cx="564340" cy="564340"/>
      </dsp:txXfrm>
    </dsp:sp>
    <dsp:sp modelId="{56EECF4C-7CB5-4CAE-BC04-451DDF4D2AC5}">
      <dsp:nvSpPr>
        <dsp:cNvPr id="0" name=""/>
        <dsp:cNvSpPr/>
      </dsp:nvSpPr>
      <dsp:spPr>
        <a:xfrm rot="3240000">
          <a:off x="3527941" y="2767263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947570" y="2755511"/>
        <a:ext cx="44171" cy="44171"/>
      </dsp:txXfrm>
    </dsp:sp>
    <dsp:sp modelId="{7E8B0C59-6777-4720-9B2F-E41B4B06D1C0}">
      <dsp:nvSpPr>
        <dsp:cNvPr id="0" name=""/>
        <dsp:cNvSpPr/>
      </dsp:nvSpPr>
      <dsp:spPr>
        <a:xfrm>
          <a:off x="4064795" y="3058740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Miljøavd</a:t>
          </a:r>
        </a:p>
      </dsp:txBody>
      <dsp:txXfrm>
        <a:off x="4181673" y="3175618"/>
        <a:ext cx="564340" cy="564340"/>
      </dsp:txXfrm>
    </dsp:sp>
    <dsp:sp modelId="{A218E4CB-DC73-4E6A-8A20-DA973956F67C}">
      <dsp:nvSpPr>
        <dsp:cNvPr id="0" name=""/>
        <dsp:cNvSpPr/>
      </dsp:nvSpPr>
      <dsp:spPr>
        <a:xfrm rot="5400000">
          <a:off x="3033753" y="2927835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453382" y="2916083"/>
        <a:ext cx="44171" cy="44171"/>
      </dsp:txXfrm>
    </dsp:sp>
    <dsp:sp modelId="{1B98F9D7-791B-44E1-904E-41065B4089E4}">
      <dsp:nvSpPr>
        <dsp:cNvPr id="0" name=""/>
        <dsp:cNvSpPr/>
      </dsp:nvSpPr>
      <dsp:spPr>
        <a:xfrm>
          <a:off x="3076419" y="3379883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Skjær-gårds-tjeneste</a:t>
          </a:r>
        </a:p>
      </dsp:txBody>
      <dsp:txXfrm>
        <a:off x="3193297" y="3496761"/>
        <a:ext cx="564340" cy="564340"/>
      </dsp:txXfrm>
    </dsp:sp>
    <dsp:sp modelId="{91706D40-B102-4C91-8AAE-5A26A589D6BA}">
      <dsp:nvSpPr>
        <dsp:cNvPr id="0" name=""/>
        <dsp:cNvSpPr/>
      </dsp:nvSpPr>
      <dsp:spPr>
        <a:xfrm rot="7560000">
          <a:off x="2539565" y="2767263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959194" y="2755511"/>
        <a:ext cx="44171" cy="44171"/>
      </dsp:txXfrm>
    </dsp:sp>
    <dsp:sp modelId="{6FD7CB66-BFD0-40AF-9286-38DB8DEAF94E}">
      <dsp:nvSpPr>
        <dsp:cNvPr id="0" name=""/>
        <dsp:cNvSpPr/>
      </dsp:nvSpPr>
      <dsp:spPr>
        <a:xfrm>
          <a:off x="2088043" y="3058740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ØIF</a:t>
          </a:r>
        </a:p>
      </dsp:txBody>
      <dsp:txXfrm>
        <a:off x="2204921" y="3175618"/>
        <a:ext cx="564340" cy="564340"/>
      </dsp:txXfrm>
    </dsp:sp>
    <dsp:sp modelId="{ED671470-F285-4580-88DC-4827460242F9}">
      <dsp:nvSpPr>
        <dsp:cNvPr id="0" name=""/>
        <dsp:cNvSpPr/>
      </dsp:nvSpPr>
      <dsp:spPr>
        <a:xfrm rot="9720000">
          <a:off x="2234140" y="2346882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653769" y="2335130"/>
        <a:ext cx="44171" cy="44171"/>
      </dsp:txXfrm>
    </dsp:sp>
    <dsp:sp modelId="{730B6395-9765-4248-A6A3-A417AE919F21}">
      <dsp:nvSpPr>
        <dsp:cNvPr id="0" name=""/>
        <dsp:cNvSpPr/>
      </dsp:nvSpPr>
      <dsp:spPr>
        <a:xfrm>
          <a:off x="1477193" y="2217977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VGS</a:t>
          </a:r>
        </a:p>
      </dsp:txBody>
      <dsp:txXfrm>
        <a:off x="1594071" y="2334855"/>
        <a:ext cx="564340" cy="564340"/>
      </dsp:txXfrm>
    </dsp:sp>
    <dsp:sp modelId="{A4826647-5324-4C18-9BDF-3AA4B612EA58}">
      <dsp:nvSpPr>
        <dsp:cNvPr id="0" name=""/>
        <dsp:cNvSpPr/>
      </dsp:nvSpPr>
      <dsp:spPr>
        <a:xfrm rot="11880000">
          <a:off x="2234140" y="1827262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653769" y="1815510"/>
        <a:ext cx="44171" cy="44171"/>
      </dsp:txXfrm>
    </dsp:sp>
    <dsp:sp modelId="{407A21AA-B010-40E6-8EEE-788133C22859}">
      <dsp:nvSpPr>
        <dsp:cNvPr id="0" name=""/>
        <dsp:cNvSpPr/>
      </dsp:nvSpPr>
      <dsp:spPr>
        <a:xfrm>
          <a:off x="1477193" y="1178737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GARD</a:t>
          </a:r>
        </a:p>
      </dsp:txBody>
      <dsp:txXfrm>
        <a:off x="1594071" y="1295615"/>
        <a:ext cx="564340" cy="564340"/>
      </dsp:txXfrm>
    </dsp:sp>
    <dsp:sp modelId="{03BB3FA3-0648-4BE0-995C-8A811306CF77}">
      <dsp:nvSpPr>
        <dsp:cNvPr id="0" name=""/>
        <dsp:cNvSpPr/>
      </dsp:nvSpPr>
      <dsp:spPr>
        <a:xfrm rot="14040000">
          <a:off x="2539565" y="1406880"/>
          <a:ext cx="883429" cy="20667"/>
        </a:xfrm>
        <a:custGeom>
          <a:avLst/>
          <a:gdLst/>
          <a:ahLst/>
          <a:cxnLst/>
          <a:rect l="0" t="0" r="0" b="0"/>
          <a:pathLst>
            <a:path>
              <a:moveTo>
                <a:pt x="0" y="10333"/>
              </a:moveTo>
              <a:lnTo>
                <a:pt x="883429" y="103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959194" y="1395128"/>
        <a:ext cx="44171" cy="44171"/>
      </dsp:txXfrm>
    </dsp:sp>
    <dsp:sp modelId="{DF254086-0709-4367-A88E-24861D5F58CB}">
      <dsp:nvSpPr>
        <dsp:cNvPr id="0" name=""/>
        <dsp:cNvSpPr/>
      </dsp:nvSpPr>
      <dsp:spPr>
        <a:xfrm>
          <a:off x="2088043" y="337974"/>
          <a:ext cx="798096" cy="798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Trans-port</a:t>
          </a:r>
        </a:p>
      </dsp:txBody>
      <dsp:txXfrm>
        <a:off x="2204921" y="454852"/>
        <a:ext cx="564340" cy="5643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2897374" y="1519312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Ildsjel</a:t>
          </a:r>
        </a:p>
      </dsp:txBody>
      <dsp:txXfrm>
        <a:off x="3066694" y="1688632"/>
        <a:ext cx="817547" cy="817547"/>
      </dsp:txXfrm>
    </dsp:sp>
    <dsp:sp modelId="{4ECCE08C-FE76-4B4A-BABD-DFD303328F95}">
      <dsp:nvSpPr>
        <dsp:cNvPr id="0" name=""/>
        <dsp:cNvSpPr/>
      </dsp:nvSpPr>
      <dsp:spPr>
        <a:xfrm rot="16180416">
          <a:off x="3297740" y="1330908"/>
          <a:ext cx="346891" cy="29940"/>
        </a:xfrm>
        <a:custGeom>
          <a:avLst/>
          <a:gdLst/>
          <a:ahLst/>
          <a:cxnLst/>
          <a:rect l="0" t="0" r="0" b="0"/>
          <a:pathLst>
            <a:path>
              <a:moveTo>
                <a:pt x="0" y="14970"/>
              </a:moveTo>
              <a:lnTo>
                <a:pt x="346891" y="1497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3462514" y="1337206"/>
        <a:ext cx="17344" cy="17344"/>
      </dsp:txXfrm>
    </dsp:sp>
    <dsp:sp modelId="{D5FA935B-BB95-499C-9C07-A54AC1045EF6}">
      <dsp:nvSpPr>
        <dsp:cNvPr id="0" name=""/>
        <dsp:cNvSpPr/>
      </dsp:nvSpPr>
      <dsp:spPr>
        <a:xfrm>
          <a:off x="2888811" y="16256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FIVH</a:t>
          </a:r>
        </a:p>
      </dsp:txBody>
      <dsp:txXfrm>
        <a:off x="3058131" y="185576"/>
        <a:ext cx="817547" cy="817547"/>
      </dsp:txXfrm>
    </dsp:sp>
    <dsp:sp modelId="{B32F161A-62E9-4F76-8D8A-06BA4F360278}">
      <dsp:nvSpPr>
        <dsp:cNvPr id="0" name=""/>
        <dsp:cNvSpPr/>
      </dsp:nvSpPr>
      <dsp:spPr>
        <a:xfrm rot="19790172">
          <a:off x="3952301" y="1706676"/>
          <a:ext cx="339451" cy="29940"/>
        </a:xfrm>
        <a:custGeom>
          <a:avLst/>
          <a:gdLst/>
          <a:ahLst/>
          <a:cxnLst/>
          <a:rect l="0" t="0" r="0" b="0"/>
          <a:pathLst>
            <a:path>
              <a:moveTo>
                <a:pt x="0" y="14970"/>
              </a:moveTo>
              <a:lnTo>
                <a:pt x="339451" y="1497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4113540" y="1713159"/>
        <a:ext cx="16972" cy="16972"/>
      </dsp:txXfrm>
    </dsp:sp>
    <dsp:sp modelId="{1515DCCD-83B6-4A57-BF2F-4B530C9FC1B1}">
      <dsp:nvSpPr>
        <dsp:cNvPr id="0" name=""/>
        <dsp:cNvSpPr/>
      </dsp:nvSpPr>
      <dsp:spPr>
        <a:xfrm>
          <a:off x="4190492" y="767792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Frivillig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sentraler</a:t>
          </a:r>
        </a:p>
      </dsp:txBody>
      <dsp:txXfrm>
        <a:off x="4359812" y="937112"/>
        <a:ext cx="817547" cy="817547"/>
      </dsp:txXfrm>
    </dsp:sp>
    <dsp:sp modelId="{51129E09-DA18-40FF-BBFF-6947753495E1}">
      <dsp:nvSpPr>
        <dsp:cNvPr id="0" name=""/>
        <dsp:cNvSpPr/>
      </dsp:nvSpPr>
      <dsp:spPr>
        <a:xfrm rot="1800000">
          <a:off x="3952876" y="2458198"/>
          <a:ext cx="346861" cy="29940"/>
        </a:xfrm>
        <a:custGeom>
          <a:avLst/>
          <a:gdLst/>
          <a:ahLst/>
          <a:cxnLst/>
          <a:rect l="0" t="0" r="0" b="0"/>
          <a:pathLst>
            <a:path>
              <a:moveTo>
                <a:pt x="0" y="14970"/>
              </a:moveTo>
              <a:lnTo>
                <a:pt x="346861" y="1497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4117635" y="2464496"/>
        <a:ext cx="17343" cy="17343"/>
      </dsp:txXfrm>
    </dsp:sp>
    <dsp:sp modelId="{CF0C63CB-1520-4FF3-87BE-CF83C6BD0370}">
      <dsp:nvSpPr>
        <dsp:cNvPr id="0" name=""/>
        <dsp:cNvSpPr/>
      </dsp:nvSpPr>
      <dsp:spPr>
        <a:xfrm>
          <a:off x="4199052" y="2270836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Naturvern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forbundet</a:t>
          </a:r>
        </a:p>
      </dsp:txBody>
      <dsp:txXfrm>
        <a:off x="4368372" y="2440156"/>
        <a:ext cx="817547" cy="817547"/>
      </dsp:txXfrm>
    </dsp:sp>
    <dsp:sp modelId="{0AE7F43C-6EFB-4A3A-9EF7-F7D624FFA7FF}">
      <dsp:nvSpPr>
        <dsp:cNvPr id="0" name=""/>
        <dsp:cNvSpPr/>
      </dsp:nvSpPr>
      <dsp:spPr>
        <a:xfrm rot="5419584">
          <a:off x="3297740" y="2833963"/>
          <a:ext cx="346891" cy="29940"/>
        </a:xfrm>
        <a:custGeom>
          <a:avLst/>
          <a:gdLst/>
          <a:ahLst/>
          <a:cxnLst/>
          <a:rect l="0" t="0" r="0" b="0"/>
          <a:pathLst>
            <a:path>
              <a:moveTo>
                <a:pt x="0" y="14970"/>
              </a:moveTo>
              <a:lnTo>
                <a:pt x="346891" y="1497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3462514" y="2840261"/>
        <a:ext cx="17344" cy="17344"/>
      </dsp:txXfrm>
    </dsp:sp>
    <dsp:sp modelId="{2AD278ED-6EA2-4532-8019-E04DCFB48B39}">
      <dsp:nvSpPr>
        <dsp:cNvPr id="0" name=""/>
        <dsp:cNvSpPr/>
      </dsp:nvSpPr>
      <dsp:spPr>
        <a:xfrm>
          <a:off x="2888811" y="3022367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Frilufts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rådet Sør</a:t>
          </a:r>
        </a:p>
      </dsp:txBody>
      <dsp:txXfrm>
        <a:off x="3058131" y="3191687"/>
        <a:ext cx="817547" cy="817547"/>
      </dsp:txXfrm>
    </dsp:sp>
    <dsp:sp modelId="{56EECF4C-7CB5-4CAE-BC04-451DDF4D2AC5}">
      <dsp:nvSpPr>
        <dsp:cNvPr id="0" name=""/>
        <dsp:cNvSpPr/>
      </dsp:nvSpPr>
      <dsp:spPr>
        <a:xfrm rot="9009738">
          <a:off x="2643203" y="2458200"/>
          <a:ext cx="354286" cy="29940"/>
        </a:xfrm>
        <a:custGeom>
          <a:avLst/>
          <a:gdLst/>
          <a:ahLst/>
          <a:cxnLst/>
          <a:rect l="0" t="0" r="0" b="0"/>
          <a:pathLst>
            <a:path>
              <a:moveTo>
                <a:pt x="0" y="14970"/>
              </a:moveTo>
              <a:lnTo>
                <a:pt x="354286" y="1497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811489" y="2464313"/>
        <a:ext cx="17714" cy="17714"/>
      </dsp:txXfrm>
    </dsp:sp>
    <dsp:sp modelId="{7E8B0C59-6777-4720-9B2F-E41B4B06D1C0}">
      <dsp:nvSpPr>
        <dsp:cNvPr id="0" name=""/>
        <dsp:cNvSpPr/>
      </dsp:nvSpPr>
      <dsp:spPr>
        <a:xfrm>
          <a:off x="1587130" y="2270840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Båt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foreninger</a:t>
          </a:r>
        </a:p>
      </dsp:txBody>
      <dsp:txXfrm>
        <a:off x="1756450" y="2440160"/>
        <a:ext cx="817547" cy="817547"/>
      </dsp:txXfrm>
    </dsp:sp>
    <dsp:sp modelId="{A218E4CB-DC73-4E6A-8A20-DA973956F67C}">
      <dsp:nvSpPr>
        <dsp:cNvPr id="0" name=""/>
        <dsp:cNvSpPr/>
      </dsp:nvSpPr>
      <dsp:spPr>
        <a:xfrm rot="12590262">
          <a:off x="2643203" y="1706671"/>
          <a:ext cx="354286" cy="29940"/>
        </a:xfrm>
        <a:custGeom>
          <a:avLst/>
          <a:gdLst/>
          <a:ahLst/>
          <a:cxnLst/>
          <a:rect l="0" t="0" r="0" b="0"/>
          <a:pathLst>
            <a:path>
              <a:moveTo>
                <a:pt x="0" y="14970"/>
              </a:moveTo>
              <a:lnTo>
                <a:pt x="354286" y="1497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811489" y="1712784"/>
        <a:ext cx="17714" cy="17714"/>
      </dsp:txXfrm>
    </dsp:sp>
    <dsp:sp modelId="{1B98F9D7-791B-44E1-904E-41065B4089E4}">
      <dsp:nvSpPr>
        <dsp:cNvPr id="0" name=""/>
        <dsp:cNvSpPr/>
      </dsp:nvSpPr>
      <dsp:spPr>
        <a:xfrm>
          <a:off x="1587130" y="767783"/>
          <a:ext cx="1156187" cy="1156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Aust-Agder idrettskrets</a:t>
          </a:r>
        </a:p>
      </dsp:txBody>
      <dsp:txXfrm>
        <a:off x="1756450" y="937103"/>
        <a:ext cx="817547" cy="8175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2765271" y="1848938"/>
          <a:ext cx="1420393" cy="14203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900" kern="1200" dirty="0"/>
            <a:t>Ildsjel</a:t>
          </a:r>
        </a:p>
      </dsp:txBody>
      <dsp:txXfrm>
        <a:off x="2973283" y="2056950"/>
        <a:ext cx="1004369" cy="1004369"/>
      </dsp:txXfrm>
    </dsp:sp>
    <dsp:sp modelId="{4ECCE08C-FE76-4B4A-BABD-DFD303328F95}">
      <dsp:nvSpPr>
        <dsp:cNvPr id="0" name=""/>
        <dsp:cNvSpPr/>
      </dsp:nvSpPr>
      <dsp:spPr>
        <a:xfrm rot="16200000">
          <a:off x="3262205" y="1617285"/>
          <a:ext cx="426524" cy="36782"/>
        </a:xfrm>
        <a:custGeom>
          <a:avLst/>
          <a:gdLst/>
          <a:ahLst/>
          <a:cxnLst/>
          <a:rect l="0" t="0" r="0" b="0"/>
          <a:pathLst>
            <a:path>
              <a:moveTo>
                <a:pt x="0" y="18391"/>
              </a:moveTo>
              <a:lnTo>
                <a:pt x="426524" y="1839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464804" y="1625013"/>
        <a:ext cx="21326" cy="21326"/>
      </dsp:txXfrm>
    </dsp:sp>
    <dsp:sp modelId="{D5FA935B-BB95-499C-9C07-A54AC1045EF6}">
      <dsp:nvSpPr>
        <dsp:cNvPr id="0" name=""/>
        <dsp:cNvSpPr/>
      </dsp:nvSpPr>
      <dsp:spPr>
        <a:xfrm>
          <a:off x="2765271" y="2020"/>
          <a:ext cx="1420393" cy="14203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Musikere og kunstnere</a:t>
          </a:r>
        </a:p>
      </dsp:txBody>
      <dsp:txXfrm>
        <a:off x="2973283" y="210032"/>
        <a:ext cx="1004369" cy="1004369"/>
      </dsp:txXfrm>
    </dsp:sp>
    <dsp:sp modelId="{B32F161A-62E9-4F76-8D8A-06BA4F360278}">
      <dsp:nvSpPr>
        <dsp:cNvPr id="0" name=""/>
        <dsp:cNvSpPr/>
      </dsp:nvSpPr>
      <dsp:spPr>
        <a:xfrm rot="1800000">
          <a:off x="4061944" y="3002474"/>
          <a:ext cx="426524" cy="36782"/>
        </a:xfrm>
        <a:custGeom>
          <a:avLst/>
          <a:gdLst/>
          <a:ahLst/>
          <a:cxnLst/>
          <a:rect l="0" t="0" r="0" b="0"/>
          <a:pathLst>
            <a:path>
              <a:moveTo>
                <a:pt x="0" y="18391"/>
              </a:moveTo>
              <a:lnTo>
                <a:pt x="426524" y="1839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4264543" y="3010202"/>
        <a:ext cx="21326" cy="21326"/>
      </dsp:txXfrm>
    </dsp:sp>
    <dsp:sp modelId="{1515DCCD-83B6-4A57-BF2F-4B530C9FC1B1}">
      <dsp:nvSpPr>
        <dsp:cNvPr id="0" name=""/>
        <dsp:cNvSpPr/>
      </dsp:nvSpPr>
      <dsp:spPr>
        <a:xfrm>
          <a:off x="4364749" y="2772397"/>
          <a:ext cx="1420393" cy="14203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Båteiere</a:t>
          </a:r>
        </a:p>
      </dsp:txBody>
      <dsp:txXfrm>
        <a:off x="4572761" y="2980409"/>
        <a:ext cx="1004369" cy="1004369"/>
      </dsp:txXfrm>
    </dsp:sp>
    <dsp:sp modelId="{51129E09-DA18-40FF-BBFF-6947753495E1}">
      <dsp:nvSpPr>
        <dsp:cNvPr id="0" name=""/>
        <dsp:cNvSpPr/>
      </dsp:nvSpPr>
      <dsp:spPr>
        <a:xfrm rot="9000000">
          <a:off x="2462466" y="3002474"/>
          <a:ext cx="426524" cy="36782"/>
        </a:xfrm>
        <a:custGeom>
          <a:avLst/>
          <a:gdLst/>
          <a:ahLst/>
          <a:cxnLst/>
          <a:rect l="0" t="0" r="0" b="0"/>
          <a:pathLst>
            <a:path>
              <a:moveTo>
                <a:pt x="0" y="18391"/>
              </a:moveTo>
              <a:lnTo>
                <a:pt x="426524" y="1839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665065" y="3010202"/>
        <a:ext cx="21326" cy="21326"/>
      </dsp:txXfrm>
    </dsp:sp>
    <dsp:sp modelId="{CF0C63CB-1520-4FF3-87BE-CF83C6BD0370}">
      <dsp:nvSpPr>
        <dsp:cNvPr id="0" name=""/>
        <dsp:cNvSpPr/>
      </dsp:nvSpPr>
      <dsp:spPr>
        <a:xfrm>
          <a:off x="1165792" y="2772397"/>
          <a:ext cx="1420393" cy="14203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Andre ildsjeler og frivillige</a:t>
          </a:r>
        </a:p>
      </dsp:txBody>
      <dsp:txXfrm>
        <a:off x="1373804" y="2980409"/>
        <a:ext cx="1004369" cy="10043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2855006" y="1631157"/>
          <a:ext cx="1240922" cy="1240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Ildsjel</a:t>
          </a:r>
        </a:p>
      </dsp:txBody>
      <dsp:txXfrm>
        <a:off x="3036735" y="1812886"/>
        <a:ext cx="877464" cy="877464"/>
      </dsp:txXfrm>
    </dsp:sp>
    <dsp:sp modelId="{4ECCE08C-FE76-4B4A-BABD-DFD303328F95}">
      <dsp:nvSpPr>
        <dsp:cNvPr id="0" name=""/>
        <dsp:cNvSpPr/>
      </dsp:nvSpPr>
      <dsp:spPr>
        <a:xfrm rot="16200000">
          <a:off x="3288462" y="1428084"/>
          <a:ext cx="374011" cy="32134"/>
        </a:xfrm>
        <a:custGeom>
          <a:avLst/>
          <a:gdLst/>
          <a:ahLst/>
          <a:cxnLst/>
          <a:rect l="0" t="0" r="0" b="0"/>
          <a:pathLst>
            <a:path>
              <a:moveTo>
                <a:pt x="0" y="16067"/>
              </a:moveTo>
              <a:lnTo>
                <a:pt x="374011" y="16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466117" y="1434801"/>
        <a:ext cx="18700" cy="18700"/>
      </dsp:txXfrm>
    </dsp:sp>
    <dsp:sp modelId="{D5FA935B-BB95-499C-9C07-A54AC1045EF6}">
      <dsp:nvSpPr>
        <dsp:cNvPr id="0" name=""/>
        <dsp:cNvSpPr/>
      </dsp:nvSpPr>
      <dsp:spPr>
        <a:xfrm>
          <a:off x="2855006" y="16223"/>
          <a:ext cx="1240922" cy="1240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Hold Norge Rent</a:t>
          </a:r>
        </a:p>
      </dsp:txBody>
      <dsp:txXfrm>
        <a:off x="3036735" y="197952"/>
        <a:ext cx="877464" cy="877464"/>
      </dsp:txXfrm>
    </dsp:sp>
    <dsp:sp modelId="{B32F161A-62E9-4F76-8D8A-06BA4F360278}">
      <dsp:nvSpPr>
        <dsp:cNvPr id="0" name=""/>
        <dsp:cNvSpPr/>
      </dsp:nvSpPr>
      <dsp:spPr>
        <a:xfrm rot="20520000">
          <a:off x="4056408" y="1986030"/>
          <a:ext cx="374011" cy="32134"/>
        </a:xfrm>
        <a:custGeom>
          <a:avLst/>
          <a:gdLst/>
          <a:ahLst/>
          <a:cxnLst/>
          <a:rect l="0" t="0" r="0" b="0"/>
          <a:pathLst>
            <a:path>
              <a:moveTo>
                <a:pt x="0" y="16067"/>
              </a:moveTo>
              <a:lnTo>
                <a:pt x="374011" y="16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4234064" y="1992747"/>
        <a:ext cx="18700" cy="18700"/>
      </dsp:txXfrm>
    </dsp:sp>
    <dsp:sp modelId="{1515DCCD-83B6-4A57-BF2F-4B530C9FC1B1}">
      <dsp:nvSpPr>
        <dsp:cNvPr id="0" name=""/>
        <dsp:cNvSpPr/>
      </dsp:nvSpPr>
      <dsp:spPr>
        <a:xfrm>
          <a:off x="4390900" y="1132115"/>
          <a:ext cx="1240922" cy="1240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Handelens Miljøfond</a:t>
          </a:r>
        </a:p>
      </dsp:txBody>
      <dsp:txXfrm>
        <a:off x="4572629" y="1313844"/>
        <a:ext cx="877464" cy="877464"/>
      </dsp:txXfrm>
    </dsp:sp>
    <dsp:sp modelId="{51129E09-DA18-40FF-BBFF-6947753495E1}">
      <dsp:nvSpPr>
        <dsp:cNvPr id="0" name=""/>
        <dsp:cNvSpPr/>
      </dsp:nvSpPr>
      <dsp:spPr>
        <a:xfrm rot="3240000">
          <a:off x="3763079" y="2888805"/>
          <a:ext cx="374011" cy="32134"/>
        </a:xfrm>
        <a:custGeom>
          <a:avLst/>
          <a:gdLst/>
          <a:ahLst/>
          <a:cxnLst/>
          <a:rect l="0" t="0" r="0" b="0"/>
          <a:pathLst>
            <a:path>
              <a:moveTo>
                <a:pt x="0" y="16067"/>
              </a:moveTo>
              <a:lnTo>
                <a:pt x="374011" y="16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940734" y="2895522"/>
        <a:ext cx="18700" cy="18700"/>
      </dsp:txXfrm>
    </dsp:sp>
    <dsp:sp modelId="{CF0C63CB-1520-4FF3-87BE-CF83C6BD0370}">
      <dsp:nvSpPr>
        <dsp:cNvPr id="0" name=""/>
        <dsp:cNvSpPr/>
      </dsp:nvSpPr>
      <dsp:spPr>
        <a:xfrm>
          <a:off x="3804241" y="2937666"/>
          <a:ext cx="1240922" cy="1240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Raet Nasjonal-park</a:t>
          </a:r>
        </a:p>
      </dsp:txBody>
      <dsp:txXfrm>
        <a:off x="3985970" y="3119395"/>
        <a:ext cx="877464" cy="877464"/>
      </dsp:txXfrm>
    </dsp:sp>
    <dsp:sp modelId="{0AE7F43C-6EFB-4A3A-9EF7-F7D624FFA7FF}">
      <dsp:nvSpPr>
        <dsp:cNvPr id="0" name=""/>
        <dsp:cNvSpPr/>
      </dsp:nvSpPr>
      <dsp:spPr>
        <a:xfrm rot="7560000">
          <a:off x="2813844" y="2888805"/>
          <a:ext cx="374011" cy="32134"/>
        </a:xfrm>
        <a:custGeom>
          <a:avLst/>
          <a:gdLst/>
          <a:ahLst/>
          <a:cxnLst/>
          <a:rect l="0" t="0" r="0" b="0"/>
          <a:pathLst>
            <a:path>
              <a:moveTo>
                <a:pt x="0" y="16067"/>
              </a:moveTo>
              <a:lnTo>
                <a:pt x="374011" y="16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991500" y="2895522"/>
        <a:ext cx="18700" cy="18700"/>
      </dsp:txXfrm>
    </dsp:sp>
    <dsp:sp modelId="{2AD278ED-6EA2-4532-8019-E04DCFB48B39}">
      <dsp:nvSpPr>
        <dsp:cNvPr id="0" name=""/>
        <dsp:cNvSpPr/>
      </dsp:nvSpPr>
      <dsp:spPr>
        <a:xfrm>
          <a:off x="1905772" y="2937666"/>
          <a:ext cx="1240922" cy="1240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Klima og miljø dept</a:t>
          </a:r>
        </a:p>
      </dsp:txBody>
      <dsp:txXfrm>
        <a:off x="2087501" y="3119395"/>
        <a:ext cx="877464" cy="877464"/>
      </dsp:txXfrm>
    </dsp:sp>
    <dsp:sp modelId="{8A11AA36-6FA4-47A0-9FFD-B1EB55518ADC}">
      <dsp:nvSpPr>
        <dsp:cNvPr id="0" name=""/>
        <dsp:cNvSpPr/>
      </dsp:nvSpPr>
      <dsp:spPr>
        <a:xfrm rot="11880000">
          <a:off x="2520515" y="1986030"/>
          <a:ext cx="374011" cy="32134"/>
        </a:xfrm>
        <a:custGeom>
          <a:avLst/>
          <a:gdLst/>
          <a:ahLst/>
          <a:cxnLst/>
          <a:rect l="0" t="0" r="0" b="0"/>
          <a:pathLst>
            <a:path>
              <a:moveTo>
                <a:pt x="0" y="16067"/>
              </a:moveTo>
              <a:lnTo>
                <a:pt x="374011" y="16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2698170" y="1992747"/>
        <a:ext cx="18700" cy="18700"/>
      </dsp:txXfrm>
    </dsp:sp>
    <dsp:sp modelId="{E9D49410-CC4A-4CC5-A38B-9A32502E0314}">
      <dsp:nvSpPr>
        <dsp:cNvPr id="0" name=""/>
        <dsp:cNvSpPr/>
      </dsp:nvSpPr>
      <dsp:spPr>
        <a:xfrm>
          <a:off x="1319113" y="1132115"/>
          <a:ext cx="1240922" cy="1240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Kystlotteriet</a:t>
          </a:r>
        </a:p>
      </dsp:txBody>
      <dsp:txXfrm>
        <a:off x="1500842" y="1313844"/>
        <a:ext cx="877464" cy="8774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578583" y="768675"/>
          <a:ext cx="444101" cy="444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-</a:t>
          </a:r>
        </a:p>
      </dsp:txBody>
      <dsp:txXfrm>
        <a:off x="643620" y="833712"/>
        <a:ext cx="314027" cy="314027"/>
      </dsp:txXfrm>
    </dsp:sp>
    <dsp:sp modelId="{4ECCE08C-FE76-4B4A-BABD-DFD303328F95}">
      <dsp:nvSpPr>
        <dsp:cNvPr id="0" name=""/>
        <dsp:cNvSpPr/>
      </dsp:nvSpPr>
      <dsp:spPr>
        <a:xfrm rot="16200000">
          <a:off x="733754" y="676835"/>
          <a:ext cx="133758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133758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797290" y="698452"/>
        <a:ext cx="6687" cy="6687"/>
      </dsp:txXfrm>
    </dsp:sp>
    <dsp:sp modelId="{D5FA935B-BB95-499C-9C07-A54AC1045EF6}">
      <dsp:nvSpPr>
        <dsp:cNvPr id="0" name=""/>
        <dsp:cNvSpPr/>
      </dsp:nvSpPr>
      <dsp:spPr>
        <a:xfrm>
          <a:off x="578583" y="190815"/>
          <a:ext cx="444101" cy="444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643620" y="255852"/>
        <a:ext cx="314027" cy="314027"/>
      </dsp:txXfrm>
    </dsp:sp>
    <dsp:sp modelId="{B32F161A-62E9-4F76-8D8A-06BA4F360278}">
      <dsp:nvSpPr>
        <dsp:cNvPr id="0" name=""/>
        <dsp:cNvSpPr/>
      </dsp:nvSpPr>
      <dsp:spPr>
        <a:xfrm>
          <a:off x="1022684" y="965765"/>
          <a:ext cx="133758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133758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086219" y="987382"/>
        <a:ext cx="6687" cy="6687"/>
      </dsp:txXfrm>
    </dsp:sp>
    <dsp:sp modelId="{1515DCCD-83B6-4A57-BF2F-4B530C9FC1B1}">
      <dsp:nvSpPr>
        <dsp:cNvPr id="0" name=""/>
        <dsp:cNvSpPr/>
      </dsp:nvSpPr>
      <dsp:spPr>
        <a:xfrm>
          <a:off x="1156442" y="768675"/>
          <a:ext cx="444101" cy="444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221479" y="833712"/>
        <a:ext cx="314027" cy="314027"/>
      </dsp:txXfrm>
    </dsp:sp>
    <dsp:sp modelId="{51129E09-DA18-40FF-BBFF-6947753495E1}">
      <dsp:nvSpPr>
        <dsp:cNvPr id="0" name=""/>
        <dsp:cNvSpPr/>
      </dsp:nvSpPr>
      <dsp:spPr>
        <a:xfrm rot="5400000">
          <a:off x="733754" y="1254694"/>
          <a:ext cx="133758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133758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797290" y="1276311"/>
        <a:ext cx="6687" cy="6687"/>
      </dsp:txXfrm>
    </dsp:sp>
    <dsp:sp modelId="{CF0C63CB-1520-4FF3-87BE-CF83C6BD0370}">
      <dsp:nvSpPr>
        <dsp:cNvPr id="0" name=""/>
        <dsp:cNvSpPr/>
      </dsp:nvSpPr>
      <dsp:spPr>
        <a:xfrm>
          <a:off x="578583" y="1346534"/>
          <a:ext cx="444101" cy="444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643620" y="1411571"/>
        <a:ext cx="314027" cy="314027"/>
      </dsp:txXfrm>
    </dsp:sp>
    <dsp:sp modelId="{0AE7F43C-6EFB-4A3A-9EF7-F7D624FFA7FF}">
      <dsp:nvSpPr>
        <dsp:cNvPr id="0" name=""/>
        <dsp:cNvSpPr/>
      </dsp:nvSpPr>
      <dsp:spPr>
        <a:xfrm rot="10800000">
          <a:off x="444825" y="965765"/>
          <a:ext cx="133758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133758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508360" y="987382"/>
        <a:ext cx="6687" cy="6687"/>
      </dsp:txXfrm>
    </dsp:sp>
    <dsp:sp modelId="{2AD278ED-6EA2-4532-8019-E04DCFB48B39}">
      <dsp:nvSpPr>
        <dsp:cNvPr id="0" name=""/>
        <dsp:cNvSpPr/>
      </dsp:nvSpPr>
      <dsp:spPr>
        <a:xfrm>
          <a:off x="723" y="768675"/>
          <a:ext cx="444101" cy="444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65760" y="833712"/>
        <a:ext cx="314027" cy="3140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1576200" y="711176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-</a:t>
          </a:r>
        </a:p>
      </dsp:txBody>
      <dsp:txXfrm>
        <a:off x="1625610" y="760586"/>
        <a:ext cx="238572" cy="238572"/>
      </dsp:txXfrm>
    </dsp:sp>
    <dsp:sp modelId="{4ECCE08C-FE76-4B4A-BABD-DFD303328F95}">
      <dsp:nvSpPr>
        <dsp:cNvPr id="0" name=""/>
        <dsp:cNvSpPr/>
      </dsp:nvSpPr>
      <dsp:spPr>
        <a:xfrm rot="16200000">
          <a:off x="1558482" y="516060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735576" y="515441"/>
        <a:ext cx="18641" cy="18641"/>
      </dsp:txXfrm>
    </dsp:sp>
    <dsp:sp modelId="{D5FA935B-BB95-499C-9C07-A54AC1045EF6}">
      <dsp:nvSpPr>
        <dsp:cNvPr id="0" name=""/>
        <dsp:cNvSpPr/>
      </dsp:nvSpPr>
      <dsp:spPr>
        <a:xfrm>
          <a:off x="1576200" y="955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625610" y="50365"/>
        <a:ext cx="238572" cy="238572"/>
      </dsp:txXfrm>
    </dsp:sp>
    <dsp:sp modelId="{B32F161A-62E9-4F76-8D8A-06BA4F360278}">
      <dsp:nvSpPr>
        <dsp:cNvPr id="0" name=""/>
        <dsp:cNvSpPr/>
      </dsp:nvSpPr>
      <dsp:spPr>
        <a:xfrm rot="18360000">
          <a:off x="1767211" y="583880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944305" y="583261"/>
        <a:ext cx="18641" cy="18641"/>
      </dsp:txXfrm>
    </dsp:sp>
    <dsp:sp modelId="{1515DCCD-83B6-4A57-BF2F-4B530C9FC1B1}">
      <dsp:nvSpPr>
        <dsp:cNvPr id="0" name=""/>
        <dsp:cNvSpPr/>
      </dsp:nvSpPr>
      <dsp:spPr>
        <a:xfrm>
          <a:off x="1993658" y="136595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2043068" y="186005"/>
        <a:ext cx="238572" cy="238572"/>
      </dsp:txXfrm>
    </dsp:sp>
    <dsp:sp modelId="{51129E09-DA18-40FF-BBFF-6947753495E1}">
      <dsp:nvSpPr>
        <dsp:cNvPr id="0" name=""/>
        <dsp:cNvSpPr/>
      </dsp:nvSpPr>
      <dsp:spPr>
        <a:xfrm rot="20520000">
          <a:off x="1896212" y="761436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2073306" y="760816"/>
        <a:ext cx="18641" cy="18641"/>
      </dsp:txXfrm>
    </dsp:sp>
    <dsp:sp modelId="{CF0C63CB-1520-4FF3-87BE-CF83C6BD0370}">
      <dsp:nvSpPr>
        <dsp:cNvPr id="0" name=""/>
        <dsp:cNvSpPr/>
      </dsp:nvSpPr>
      <dsp:spPr>
        <a:xfrm>
          <a:off x="2251661" y="491705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2301071" y="541115"/>
        <a:ext cx="238572" cy="238572"/>
      </dsp:txXfrm>
    </dsp:sp>
    <dsp:sp modelId="{0AE7F43C-6EFB-4A3A-9EF7-F7D624FFA7FF}">
      <dsp:nvSpPr>
        <dsp:cNvPr id="0" name=""/>
        <dsp:cNvSpPr/>
      </dsp:nvSpPr>
      <dsp:spPr>
        <a:xfrm rot="1080000">
          <a:off x="1896212" y="980906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2073306" y="980286"/>
        <a:ext cx="18641" cy="18641"/>
      </dsp:txXfrm>
    </dsp:sp>
    <dsp:sp modelId="{2AD278ED-6EA2-4532-8019-E04DCFB48B39}">
      <dsp:nvSpPr>
        <dsp:cNvPr id="0" name=""/>
        <dsp:cNvSpPr/>
      </dsp:nvSpPr>
      <dsp:spPr>
        <a:xfrm>
          <a:off x="2251661" y="930646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2301071" y="980056"/>
        <a:ext cx="238572" cy="238572"/>
      </dsp:txXfrm>
    </dsp:sp>
    <dsp:sp modelId="{56EECF4C-7CB5-4CAE-BC04-451DDF4D2AC5}">
      <dsp:nvSpPr>
        <dsp:cNvPr id="0" name=""/>
        <dsp:cNvSpPr/>
      </dsp:nvSpPr>
      <dsp:spPr>
        <a:xfrm rot="3240000">
          <a:off x="1767211" y="1158461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944305" y="1157842"/>
        <a:ext cx="18641" cy="18641"/>
      </dsp:txXfrm>
    </dsp:sp>
    <dsp:sp modelId="{7E8B0C59-6777-4720-9B2F-E41B4B06D1C0}">
      <dsp:nvSpPr>
        <dsp:cNvPr id="0" name=""/>
        <dsp:cNvSpPr/>
      </dsp:nvSpPr>
      <dsp:spPr>
        <a:xfrm>
          <a:off x="1993658" y="1285757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-</a:t>
          </a:r>
        </a:p>
      </dsp:txBody>
      <dsp:txXfrm>
        <a:off x="2043068" y="1335167"/>
        <a:ext cx="238572" cy="238572"/>
      </dsp:txXfrm>
    </dsp:sp>
    <dsp:sp modelId="{A218E4CB-DC73-4E6A-8A20-DA973956F67C}">
      <dsp:nvSpPr>
        <dsp:cNvPr id="0" name=""/>
        <dsp:cNvSpPr/>
      </dsp:nvSpPr>
      <dsp:spPr>
        <a:xfrm rot="5400000">
          <a:off x="1558482" y="1226281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735576" y="1225662"/>
        <a:ext cx="18641" cy="18641"/>
      </dsp:txXfrm>
    </dsp:sp>
    <dsp:sp modelId="{1B98F9D7-791B-44E1-904E-41065B4089E4}">
      <dsp:nvSpPr>
        <dsp:cNvPr id="0" name=""/>
        <dsp:cNvSpPr/>
      </dsp:nvSpPr>
      <dsp:spPr>
        <a:xfrm>
          <a:off x="1576200" y="1421397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-</a:t>
          </a:r>
        </a:p>
      </dsp:txBody>
      <dsp:txXfrm>
        <a:off x="1625610" y="1470807"/>
        <a:ext cx="238572" cy="238572"/>
      </dsp:txXfrm>
    </dsp:sp>
    <dsp:sp modelId="{91706D40-B102-4C91-8AAE-5A26A589D6BA}">
      <dsp:nvSpPr>
        <dsp:cNvPr id="0" name=""/>
        <dsp:cNvSpPr/>
      </dsp:nvSpPr>
      <dsp:spPr>
        <a:xfrm rot="7560000">
          <a:off x="1349753" y="1158461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1526847" y="1157842"/>
        <a:ext cx="18641" cy="18641"/>
      </dsp:txXfrm>
    </dsp:sp>
    <dsp:sp modelId="{6FD7CB66-BFD0-40AF-9286-38DB8DEAF94E}">
      <dsp:nvSpPr>
        <dsp:cNvPr id="0" name=""/>
        <dsp:cNvSpPr/>
      </dsp:nvSpPr>
      <dsp:spPr>
        <a:xfrm>
          <a:off x="1158743" y="1285757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-</a:t>
          </a:r>
        </a:p>
      </dsp:txBody>
      <dsp:txXfrm>
        <a:off x="1208153" y="1335167"/>
        <a:ext cx="238572" cy="238572"/>
      </dsp:txXfrm>
    </dsp:sp>
    <dsp:sp modelId="{ED671470-F285-4580-88DC-4827460242F9}">
      <dsp:nvSpPr>
        <dsp:cNvPr id="0" name=""/>
        <dsp:cNvSpPr/>
      </dsp:nvSpPr>
      <dsp:spPr>
        <a:xfrm rot="9720000">
          <a:off x="1220752" y="980906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1397846" y="980286"/>
        <a:ext cx="18641" cy="18641"/>
      </dsp:txXfrm>
    </dsp:sp>
    <dsp:sp modelId="{730B6395-9765-4248-A6A3-A417AE919F21}">
      <dsp:nvSpPr>
        <dsp:cNvPr id="0" name=""/>
        <dsp:cNvSpPr/>
      </dsp:nvSpPr>
      <dsp:spPr>
        <a:xfrm>
          <a:off x="900740" y="930646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-</a:t>
          </a:r>
        </a:p>
      </dsp:txBody>
      <dsp:txXfrm>
        <a:off x="950150" y="980056"/>
        <a:ext cx="238572" cy="238572"/>
      </dsp:txXfrm>
    </dsp:sp>
    <dsp:sp modelId="{A4826647-5324-4C18-9BDF-3AA4B612EA58}">
      <dsp:nvSpPr>
        <dsp:cNvPr id="0" name=""/>
        <dsp:cNvSpPr/>
      </dsp:nvSpPr>
      <dsp:spPr>
        <a:xfrm rot="11880000">
          <a:off x="1220752" y="761436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1397846" y="760816"/>
        <a:ext cx="18641" cy="18641"/>
      </dsp:txXfrm>
    </dsp:sp>
    <dsp:sp modelId="{407A21AA-B010-40E6-8EEE-788133C22859}">
      <dsp:nvSpPr>
        <dsp:cNvPr id="0" name=""/>
        <dsp:cNvSpPr/>
      </dsp:nvSpPr>
      <dsp:spPr>
        <a:xfrm>
          <a:off x="900740" y="491705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950150" y="541115"/>
        <a:ext cx="238572" cy="238572"/>
      </dsp:txXfrm>
    </dsp:sp>
    <dsp:sp modelId="{03BB3FA3-0648-4BE0-995C-8A811306CF77}">
      <dsp:nvSpPr>
        <dsp:cNvPr id="0" name=""/>
        <dsp:cNvSpPr/>
      </dsp:nvSpPr>
      <dsp:spPr>
        <a:xfrm rot="14040000">
          <a:off x="1349753" y="583880"/>
          <a:ext cx="372829" cy="17402"/>
        </a:xfrm>
        <a:custGeom>
          <a:avLst/>
          <a:gdLst/>
          <a:ahLst/>
          <a:cxnLst/>
          <a:rect l="0" t="0" r="0" b="0"/>
          <a:pathLst>
            <a:path>
              <a:moveTo>
                <a:pt x="0" y="8701"/>
              </a:moveTo>
              <a:lnTo>
                <a:pt x="372829" y="870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1526847" y="583261"/>
        <a:ext cx="18641" cy="18641"/>
      </dsp:txXfrm>
    </dsp:sp>
    <dsp:sp modelId="{DF254086-0709-4367-A88E-24861D5F58CB}">
      <dsp:nvSpPr>
        <dsp:cNvPr id="0" name=""/>
        <dsp:cNvSpPr/>
      </dsp:nvSpPr>
      <dsp:spPr>
        <a:xfrm>
          <a:off x="1158743" y="136595"/>
          <a:ext cx="337392" cy="3373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208153" y="186005"/>
        <a:ext cx="238572" cy="2385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974221" y="600613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-</a:t>
          </a:r>
        </a:p>
      </dsp:txBody>
      <dsp:txXfrm>
        <a:off x="1041114" y="667506"/>
        <a:ext cx="322991" cy="322991"/>
      </dsp:txXfrm>
    </dsp:sp>
    <dsp:sp modelId="{4ECCE08C-FE76-4B4A-BABD-DFD303328F95}">
      <dsp:nvSpPr>
        <dsp:cNvPr id="0" name=""/>
        <dsp:cNvSpPr/>
      </dsp:nvSpPr>
      <dsp:spPr>
        <a:xfrm rot="16200000">
          <a:off x="1133653" y="514564"/>
          <a:ext cx="137913" cy="34183"/>
        </a:xfrm>
        <a:custGeom>
          <a:avLst/>
          <a:gdLst/>
          <a:ahLst/>
          <a:cxnLst/>
          <a:rect l="0" t="0" r="0" b="0"/>
          <a:pathLst>
            <a:path>
              <a:moveTo>
                <a:pt x="0" y="17091"/>
              </a:moveTo>
              <a:lnTo>
                <a:pt x="137913" y="1709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199162" y="528208"/>
        <a:ext cx="6895" cy="6895"/>
      </dsp:txXfrm>
    </dsp:sp>
    <dsp:sp modelId="{D5FA935B-BB95-499C-9C07-A54AC1045EF6}">
      <dsp:nvSpPr>
        <dsp:cNvPr id="0" name=""/>
        <dsp:cNvSpPr/>
      </dsp:nvSpPr>
      <dsp:spPr>
        <a:xfrm>
          <a:off x="974221" y="5921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041114" y="72814"/>
        <a:ext cx="322991" cy="322991"/>
      </dsp:txXfrm>
    </dsp:sp>
    <dsp:sp modelId="{B32F161A-62E9-4F76-8D8A-06BA4F360278}">
      <dsp:nvSpPr>
        <dsp:cNvPr id="0" name=""/>
        <dsp:cNvSpPr/>
      </dsp:nvSpPr>
      <dsp:spPr>
        <a:xfrm rot="19800000">
          <a:off x="1391162" y="663237"/>
          <a:ext cx="137913" cy="34183"/>
        </a:xfrm>
        <a:custGeom>
          <a:avLst/>
          <a:gdLst/>
          <a:ahLst/>
          <a:cxnLst/>
          <a:rect l="0" t="0" r="0" b="0"/>
          <a:pathLst>
            <a:path>
              <a:moveTo>
                <a:pt x="0" y="17091"/>
              </a:moveTo>
              <a:lnTo>
                <a:pt x="137913" y="1709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456671" y="676881"/>
        <a:ext cx="6895" cy="6895"/>
      </dsp:txXfrm>
    </dsp:sp>
    <dsp:sp modelId="{1515DCCD-83B6-4A57-BF2F-4B530C9FC1B1}">
      <dsp:nvSpPr>
        <dsp:cNvPr id="0" name=""/>
        <dsp:cNvSpPr/>
      </dsp:nvSpPr>
      <dsp:spPr>
        <a:xfrm>
          <a:off x="1489239" y="303267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556132" y="370160"/>
        <a:ext cx="322991" cy="322991"/>
      </dsp:txXfrm>
    </dsp:sp>
    <dsp:sp modelId="{51129E09-DA18-40FF-BBFF-6947753495E1}">
      <dsp:nvSpPr>
        <dsp:cNvPr id="0" name=""/>
        <dsp:cNvSpPr/>
      </dsp:nvSpPr>
      <dsp:spPr>
        <a:xfrm rot="1800000">
          <a:off x="1391162" y="960582"/>
          <a:ext cx="137913" cy="34183"/>
        </a:xfrm>
        <a:custGeom>
          <a:avLst/>
          <a:gdLst/>
          <a:ahLst/>
          <a:cxnLst/>
          <a:rect l="0" t="0" r="0" b="0"/>
          <a:pathLst>
            <a:path>
              <a:moveTo>
                <a:pt x="0" y="17091"/>
              </a:moveTo>
              <a:lnTo>
                <a:pt x="137913" y="1709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456671" y="974227"/>
        <a:ext cx="6895" cy="6895"/>
      </dsp:txXfrm>
    </dsp:sp>
    <dsp:sp modelId="{CF0C63CB-1520-4FF3-87BE-CF83C6BD0370}">
      <dsp:nvSpPr>
        <dsp:cNvPr id="0" name=""/>
        <dsp:cNvSpPr/>
      </dsp:nvSpPr>
      <dsp:spPr>
        <a:xfrm>
          <a:off x="1489239" y="897958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556132" y="964851"/>
        <a:ext cx="322991" cy="322991"/>
      </dsp:txXfrm>
    </dsp:sp>
    <dsp:sp modelId="{0AE7F43C-6EFB-4A3A-9EF7-F7D624FFA7FF}">
      <dsp:nvSpPr>
        <dsp:cNvPr id="0" name=""/>
        <dsp:cNvSpPr/>
      </dsp:nvSpPr>
      <dsp:spPr>
        <a:xfrm rot="5400000">
          <a:off x="1133653" y="1109255"/>
          <a:ext cx="137913" cy="34183"/>
        </a:xfrm>
        <a:custGeom>
          <a:avLst/>
          <a:gdLst/>
          <a:ahLst/>
          <a:cxnLst/>
          <a:rect l="0" t="0" r="0" b="0"/>
          <a:pathLst>
            <a:path>
              <a:moveTo>
                <a:pt x="0" y="17091"/>
              </a:moveTo>
              <a:lnTo>
                <a:pt x="137913" y="1709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199162" y="1122899"/>
        <a:ext cx="6895" cy="6895"/>
      </dsp:txXfrm>
    </dsp:sp>
    <dsp:sp modelId="{2AD278ED-6EA2-4532-8019-E04DCFB48B39}">
      <dsp:nvSpPr>
        <dsp:cNvPr id="0" name=""/>
        <dsp:cNvSpPr/>
      </dsp:nvSpPr>
      <dsp:spPr>
        <a:xfrm>
          <a:off x="974221" y="1195304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-</a:t>
          </a:r>
        </a:p>
      </dsp:txBody>
      <dsp:txXfrm>
        <a:off x="1041114" y="1262197"/>
        <a:ext cx="322991" cy="322991"/>
      </dsp:txXfrm>
    </dsp:sp>
    <dsp:sp modelId="{56EECF4C-7CB5-4CAE-BC04-451DDF4D2AC5}">
      <dsp:nvSpPr>
        <dsp:cNvPr id="0" name=""/>
        <dsp:cNvSpPr/>
      </dsp:nvSpPr>
      <dsp:spPr>
        <a:xfrm rot="9000000">
          <a:off x="876144" y="960582"/>
          <a:ext cx="137913" cy="34183"/>
        </a:xfrm>
        <a:custGeom>
          <a:avLst/>
          <a:gdLst/>
          <a:ahLst/>
          <a:cxnLst/>
          <a:rect l="0" t="0" r="0" b="0"/>
          <a:pathLst>
            <a:path>
              <a:moveTo>
                <a:pt x="0" y="17091"/>
              </a:moveTo>
              <a:lnTo>
                <a:pt x="137913" y="1709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941653" y="974227"/>
        <a:ext cx="6895" cy="6895"/>
      </dsp:txXfrm>
    </dsp:sp>
    <dsp:sp modelId="{7E8B0C59-6777-4720-9B2F-E41B4B06D1C0}">
      <dsp:nvSpPr>
        <dsp:cNvPr id="0" name=""/>
        <dsp:cNvSpPr/>
      </dsp:nvSpPr>
      <dsp:spPr>
        <a:xfrm>
          <a:off x="459203" y="897958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-</a:t>
          </a:r>
        </a:p>
      </dsp:txBody>
      <dsp:txXfrm>
        <a:off x="526096" y="964851"/>
        <a:ext cx="322991" cy="322991"/>
      </dsp:txXfrm>
    </dsp:sp>
    <dsp:sp modelId="{A218E4CB-DC73-4E6A-8A20-DA973956F67C}">
      <dsp:nvSpPr>
        <dsp:cNvPr id="0" name=""/>
        <dsp:cNvSpPr/>
      </dsp:nvSpPr>
      <dsp:spPr>
        <a:xfrm rot="12600000">
          <a:off x="876144" y="663237"/>
          <a:ext cx="137913" cy="34183"/>
        </a:xfrm>
        <a:custGeom>
          <a:avLst/>
          <a:gdLst/>
          <a:ahLst/>
          <a:cxnLst/>
          <a:rect l="0" t="0" r="0" b="0"/>
          <a:pathLst>
            <a:path>
              <a:moveTo>
                <a:pt x="0" y="17091"/>
              </a:moveTo>
              <a:lnTo>
                <a:pt x="137913" y="1709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941653" y="676881"/>
        <a:ext cx="6895" cy="6895"/>
      </dsp:txXfrm>
    </dsp:sp>
    <dsp:sp modelId="{1B98F9D7-791B-44E1-904E-41065B4089E4}">
      <dsp:nvSpPr>
        <dsp:cNvPr id="0" name=""/>
        <dsp:cNvSpPr/>
      </dsp:nvSpPr>
      <dsp:spPr>
        <a:xfrm>
          <a:off x="459203" y="303267"/>
          <a:ext cx="456777" cy="4567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-</a:t>
          </a:r>
        </a:p>
      </dsp:txBody>
      <dsp:txXfrm>
        <a:off x="526096" y="370160"/>
        <a:ext cx="322991" cy="32299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1BF3A-A7D4-464C-83E5-42112A7D72AC}">
      <dsp:nvSpPr>
        <dsp:cNvPr id="0" name=""/>
        <dsp:cNvSpPr/>
      </dsp:nvSpPr>
      <dsp:spPr>
        <a:xfrm>
          <a:off x="1278857" y="519890"/>
          <a:ext cx="395613" cy="3956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-</a:t>
          </a:r>
        </a:p>
      </dsp:txBody>
      <dsp:txXfrm>
        <a:off x="1336793" y="577826"/>
        <a:ext cx="279741" cy="279741"/>
      </dsp:txXfrm>
    </dsp:sp>
    <dsp:sp modelId="{4ECCE08C-FE76-4B4A-BABD-DFD303328F95}">
      <dsp:nvSpPr>
        <dsp:cNvPr id="0" name=""/>
        <dsp:cNvSpPr/>
      </dsp:nvSpPr>
      <dsp:spPr>
        <a:xfrm rot="16251012">
          <a:off x="1418581" y="445926"/>
          <a:ext cx="123873" cy="24111"/>
        </a:xfrm>
        <a:custGeom>
          <a:avLst/>
          <a:gdLst/>
          <a:ahLst/>
          <a:cxnLst/>
          <a:rect l="0" t="0" r="0" b="0"/>
          <a:pathLst>
            <a:path>
              <a:moveTo>
                <a:pt x="0" y="12055"/>
              </a:moveTo>
              <a:lnTo>
                <a:pt x="123873" y="12055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477421" y="454885"/>
        <a:ext cx="6193" cy="6193"/>
      </dsp:txXfrm>
    </dsp:sp>
    <dsp:sp modelId="{D5FA935B-BB95-499C-9C07-A54AC1045EF6}">
      <dsp:nvSpPr>
        <dsp:cNvPr id="0" name=""/>
        <dsp:cNvSpPr/>
      </dsp:nvSpPr>
      <dsp:spPr>
        <a:xfrm>
          <a:off x="1286566" y="460"/>
          <a:ext cx="395613" cy="3956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-</a:t>
          </a:r>
        </a:p>
      </dsp:txBody>
      <dsp:txXfrm>
        <a:off x="1344502" y="58396"/>
        <a:ext cx="279741" cy="279741"/>
      </dsp:txXfrm>
    </dsp:sp>
    <dsp:sp modelId="{B32F161A-62E9-4F76-8D8A-06BA4F360278}">
      <dsp:nvSpPr>
        <dsp:cNvPr id="0" name=""/>
        <dsp:cNvSpPr/>
      </dsp:nvSpPr>
      <dsp:spPr>
        <a:xfrm rot="1800000">
          <a:off x="1639972" y="834392"/>
          <a:ext cx="119393" cy="24111"/>
        </a:xfrm>
        <a:custGeom>
          <a:avLst/>
          <a:gdLst/>
          <a:ahLst/>
          <a:cxnLst/>
          <a:rect l="0" t="0" r="0" b="0"/>
          <a:pathLst>
            <a:path>
              <a:moveTo>
                <a:pt x="0" y="12055"/>
              </a:moveTo>
              <a:lnTo>
                <a:pt x="119393" y="12055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1696684" y="843463"/>
        <a:ext cx="5969" cy="5969"/>
      </dsp:txXfrm>
    </dsp:sp>
    <dsp:sp modelId="{1515DCCD-83B6-4A57-BF2F-4B530C9FC1B1}">
      <dsp:nvSpPr>
        <dsp:cNvPr id="0" name=""/>
        <dsp:cNvSpPr/>
      </dsp:nvSpPr>
      <dsp:spPr>
        <a:xfrm>
          <a:off x="1724866" y="777393"/>
          <a:ext cx="395613" cy="3956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-</a:t>
          </a:r>
        </a:p>
      </dsp:txBody>
      <dsp:txXfrm>
        <a:off x="1782802" y="835329"/>
        <a:ext cx="279741" cy="279741"/>
      </dsp:txXfrm>
    </dsp:sp>
    <dsp:sp modelId="{51129E09-DA18-40FF-BBFF-6947753495E1}">
      <dsp:nvSpPr>
        <dsp:cNvPr id="0" name=""/>
        <dsp:cNvSpPr/>
      </dsp:nvSpPr>
      <dsp:spPr>
        <a:xfrm rot="9000000">
          <a:off x="1193963" y="834392"/>
          <a:ext cx="119393" cy="24111"/>
        </a:xfrm>
        <a:custGeom>
          <a:avLst/>
          <a:gdLst/>
          <a:ahLst/>
          <a:cxnLst/>
          <a:rect l="0" t="0" r="0" b="0"/>
          <a:pathLst>
            <a:path>
              <a:moveTo>
                <a:pt x="0" y="12055"/>
              </a:moveTo>
              <a:lnTo>
                <a:pt x="119393" y="12055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 rot="10800000">
        <a:off x="1250675" y="843463"/>
        <a:ext cx="5969" cy="5969"/>
      </dsp:txXfrm>
    </dsp:sp>
    <dsp:sp modelId="{CF0C63CB-1520-4FF3-87BE-CF83C6BD0370}">
      <dsp:nvSpPr>
        <dsp:cNvPr id="0" name=""/>
        <dsp:cNvSpPr/>
      </dsp:nvSpPr>
      <dsp:spPr>
        <a:xfrm>
          <a:off x="832849" y="777393"/>
          <a:ext cx="395613" cy="3956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-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 dirty="0"/>
        </a:p>
      </dsp:txBody>
      <dsp:txXfrm>
        <a:off x="890785" y="835329"/>
        <a:ext cx="279741" cy="2797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1B919-E19E-45CA-A633-334D9A13E399}">
      <dsp:nvSpPr>
        <dsp:cNvPr id="0" name=""/>
        <dsp:cNvSpPr/>
      </dsp:nvSpPr>
      <dsp:spPr>
        <a:xfrm>
          <a:off x="3766" y="0"/>
          <a:ext cx="4313837" cy="47770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1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nb-NO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b-NO" sz="1900" kern="1200" dirty="0">
              <a:solidFill>
                <a:schemeClr val="tx1"/>
              </a:solidFill>
            </a:rPr>
            <a:t>Barnehagen som tjeneste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nb-NO" sz="1500" kern="1200" dirty="0">
              <a:solidFill>
                <a:schemeClr val="tx1"/>
              </a:solidFill>
            </a:rPr>
            <a:t>Behov og rettigheter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nb-NO" sz="1500" kern="1200" dirty="0">
              <a:solidFill>
                <a:schemeClr val="tx1"/>
              </a:solidFill>
            </a:rPr>
            <a:t>«Oss» vs. «dem»: Tilby service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nb-NO" sz="1500" kern="1200" dirty="0">
              <a:solidFill>
                <a:schemeClr val="tx1"/>
              </a:solidFill>
            </a:rPr>
            <a:t> Institusjon for barn (individ og gruppe)</a:t>
          </a:r>
        </a:p>
      </dsp:txBody>
      <dsp:txXfrm>
        <a:off x="3766" y="1910806"/>
        <a:ext cx="4313837" cy="1910806"/>
      </dsp:txXfrm>
    </dsp:sp>
    <dsp:sp modelId="{D1B45558-BC0A-42FF-9987-5C7B69598FD7}">
      <dsp:nvSpPr>
        <dsp:cNvPr id="0" name=""/>
        <dsp:cNvSpPr/>
      </dsp:nvSpPr>
      <dsp:spPr>
        <a:xfrm>
          <a:off x="1161910" y="79291"/>
          <a:ext cx="1997547" cy="200540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8F9832-7C84-473C-BA37-AE46548E421E}">
      <dsp:nvSpPr>
        <dsp:cNvPr id="0" name=""/>
        <dsp:cNvSpPr/>
      </dsp:nvSpPr>
      <dsp:spPr>
        <a:xfrm>
          <a:off x="4447018" y="0"/>
          <a:ext cx="4313837" cy="4777016"/>
        </a:xfrm>
        <a:prstGeom prst="roundRect">
          <a:avLst>
            <a:gd name="adj" fmla="val 10000"/>
          </a:avLst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1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b-NO" sz="1900" kern="1200" dirty="0"/>
            <a:t>Barnehagen som møteplass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nb-NO" sz="1500" kern="1200" dirty="0"/>
            <a:t>Tillitsbygging gjennom trygg felles arena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nb-NO" sz="1500" kern="1200" dirty="0"/>
            <a:t>Likeverdige relasjoner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nb-NO" sz="1500" kern="1200" dirty="0"/>
            <a:t>Inkluderende deltakelse</a:t>
          </a:r>
        </a:p>
      </dsp:txBody>
      <dsp:txXfrm>
        <a:off x="4447018" y="1910806"/>
        <a:ext cx="4313837" cy="1910806"/>
      </dsp:txXfrm>
    </dsp:sp>
    <dsp:sp modelId="{B3C90BB5-A0E9-4C6D-AB95-DBAB57F45C8A}">
      <dsp:nvSpPr>
        <dsp:cNvPr id="0" name=""/>
        <dsp:cNvSpPr/>
      </dsp:nvSpPr>
      <dsp:spPr>
        <a:xfrm>
          <a:off x="5605163" y="79291"/>
          <a:ext cx="1997547" cy="2005406"/>
        </a:xfrm>
        <a:prstGeom prst="ellipse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E3EB7-6F40-4582-A234-41DEED81035F}">
      <dsp:nvSpPr>
        <dsp:cNvPr id="0" name=""/>
        <dsp:cNvSpPr/>
      </dsp:nvSpPr>
      <dsp:spPr>
        <a:xfrm>
          <a:off x="350584" y="3997053"/>
          <a:ext cx="8063452" cy="365671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D14F6-96E3-48D9-A804-332126DBAF01}">
      <dsp:nvSpPr>
        <dsp:cNvPr id="0" name=""/>
        <dsp:cNvSpPr/>
      </dsp:nvSpPr>
      <dsp:spPr>
        <a:xfrm>
          <a:off x="146574" y="1231"/>
          <a:ext cx="1720987" cy="18955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Sivilsamfunn</a:t>
          </a:r>
        </a:p>
      </dsp:txBody>
      <dsp:txXfrm>
        <a:off x="398607" y="278831"/>
        <a:ext cx="1216921" cy="1340373"/>
      </dsp:txXfrm>
    </dsp:sp>
    <dsp:sp modelId="{562BAAC1-F554-496A-8F4D-F041D39586CE}">
      <dsp:nvSpPr>
        <dsp:cNvPr id="0" name=""/>
        <dsp:cNvSpPr/>
      </dsp:nvSpPr>
      <dsp:spPr>
        <a:xfrm>
          <a:off x="796783" y="1955684"/>
          <a:ext cx="420568" cy="420568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700" kern="1200"/>
        </a:p>
      </dsp:txBody>
      <dsp:txXfrm>
        <a:off x="852529" y="2116509"/>
        <a:ext cx="309076" cy="98918"/>
      </dsp:txXfrm>
    </dsp:sp>
    <dsp:sp modelId="{AC7FE1CA-D73C-46D1-A9CE-81FE633A2279}">
      <dsp:nvSpPr>
        <dsp:cNvPr id="0" name=""/>
        <dsp:cNvSpPr/>
      </dsp:nvSpPr>
      <dsp:spPr>
        <a:xfrm>
          <a:off x="151095" y="2435132"/>
          <a:ext cx="1711945" cy="1683179"/>
        </a:xfrm>
        <a:prstGeom prst="ellipse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Kommune</a:t>
          </a:r>
        </a:p>
      </dsp:txBody>
      <dsp:txXfrm>
        <a:off x="401804" y="2681628"/>
        <a:ext cx="1210527" cy="1190187"/>
      </dsp:txXfrm>
    </dsp:sp>
    <dsp:sp modelId="{82DA2D73-5CC3-4CB3-B01A-8209D8CD65A1}">
      <dsp:nvSpPr>
        <dsp:cNvPr id="0" name=""/>
        <dsp:cNvSpPr/>
      </dsp:nvSpPr>
      <dsp:spPr>
        <a:xfrm rot="10800000">
          <a:off x="1945413" y="1924900"/>
          <a:ext cx="292419" cy="2697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>
        <a:off x="2026336" y="1978849"/>
        <a:ext cx="211496" cy="161845"/>
      </dsp:txXfrm>
    </dsp:sp>
    <dsp:sp modelId="{226C6773-DC4C-41B4-9EC2-268326FA917E}">
      <dsp:nvSpPr>
        <dsp:cNvPr id="0" name=""/>
        <dsp:cNvSpPr/>
      </dsp:nvSpPr>
      <dsp:spPr>
        <a:xfrm>
          <a:off x="2302632" y="1420007"/>
          <a:ext cx="1116318" cy="1279528"/>
        </a:xfrm>
        <a:prstGeom prst="ellipse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 err="1"/>
            <a:t>Fasilitator</a:t>
          </a:r>
          <a:endParaRPr lang="nb-NO" sz="1300" kern="1200" dirty="0"/>
        </a:p>
      </dsp:txBody>
      <dsp:txXfrm>
        <a:off x="2466113" y="1607390"/>
        <a:ext cx="789356" cy="9047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24988-126D-40E7-AE14-DF7B2519689A}">
      <dsp:nvSpPr>
        <dsp:cNvPr id="0" name=""/>
        <dsp:cNvSpPr/>
      </dsp:nvSpPr>
      <dsp:spPr>
        <a:xfrm rot="21300000">
          <a:off x="12557" y="1652675"/>
          <a:ext cx="3540410" cy="442735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276CB-13C8-4E04-9F19-C4573763B40D}">
      <dsp:nvSpPr>
        <dsp:cNvPr id="0" name=""/>
        <dsp:cNvSpPr/>
      </dsp:nvSpPr>
      <dsp:spPr>
        <a:xfrm>
          <a:off x="427863" y="187404"/>
          <a:ext cx="1069657" cy="149923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5CF4B0-42B1-4EF9-BDC4-EC9BA55DCF1F}">
      <dsp:nvSpPr>
        <dsp:cNvPr id="0" name=""/>
        <dsp:cNvSpPr/>
      </dsp:nvSpPr>
      <dsp:spPr>
        <a:xfrm>
          <a:off x="1889728" y="0"/>
          <a:ext cx="1140968" cy="1574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Top-</a:t>
          </a:r>
          <a:r>
            <a:rPr lang="nb-NO" sz="1800" kern="1200" dirty="0" err="1"/>
            <a:t>down</a:t>
          </a:r>
          <a:endParaRPr lang="nb-NO" sz="1800" kern="1200" dirty="0"/>
        </a:p>
      </dsp:txBody>
      <dsp:txXfrm>
        <a:off x="1889728" y="0"/>
        <a:ext cx="1140968" cy="1574196"/>
      </dsp:txXfrm>
    </dsp:sp>
    <dsp:sp modelId="{8F2951BB-B03C-42A1-922D-B53DF9EED1DA}">
      <dsp:nvSpPr>
        <dsp:cNvPr id="0" name=""/>
        <dsp:cNvSpPr/>
      </dsp:nvSpPr>
      <dsp:spPr>
        <a:xfrm>
          <a:off x="2068004" y="2061447"/>
          <a:ext cx="1069657" cy="149923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5A6A3C-8C3A-42F0-BB35-FA5F2B936DD4}">
      <dsp:nvSpPr>
        <dsp:cNvPr id="0" name=""/>
        <dsp:cNvSpPr/>
      </dsp:nvSpPr>
      <dsp:spPr>
        <a:xfrm>
          <a:off x="534828" y="2173890"/>
          <a:ext cx="1140968" cy="1574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 err="1"/>
            <a:t>Bottom</a:t>
          </a:r>
          <a:r>
            <a:rPr lang="nb-NO" sz="1800" kern="1200" dirty="0"/>
            <a:t>-up</a:t>
          </a:r>
        </a:p>
      </dsp:txBody>
      <dsp:txXfrm>
        <a:off x="534828" y="2173890"/>
        <a:ext cx="1140968" cy="1574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E36DF-AEBC-41E2-AF24-4ED9C2D4EF18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C94A2-70D7-4739-939E-52EE66910E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82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7CFEE-B9AC-4ABC-8AE1-47D838BCFA1D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1CE2D-D36B-4D96-9FA3-AD3370A66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7494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5030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676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001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KOMMUNE 3.0:</a:t>
            </a:r>
            <a:r>
              <a:rPr lang="nb-NO" dirty="0"/>
              <a:t> Danmark, spesielt Skanderborg, «Den kjærlige kommune».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153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6032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Eksempler: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A: Supplment - avfallssortering,</a:t>
            </a:r>
            <a:r>
              <a:rPr lang="nb-NO" baseline="0" dirty="0"/>
              <a:t> høringer;  Vi driver allerede </a:t>
            </a:r>
            <a:r>
              <a:rPr lang="nb-NO" b="1" baseline="0" dirty="0"/>
              <a:t>samskaping</a:t>
            </a:r>
          </a:p>
          <a:p>
            <a:r>
              <a:rPr lang="nb-NO" baseline="0" dirty="0"/>
              <a:t>B: Hjelp til selvhjelp, rehabilitering</a:t>
            </a:r>
          </a:p>
          <a:p>
            <a:r>
              <a:rPr lang="nb-NO" baseline="0" dirty="0"/>
              <a:t>C: Kommunen definerer område, MHFA</a:t>
            </a:r>
          </a:p>
          <a:p>
            <a:r>
              <a:rPr lang="nb-NO" baseline="0" dirty="0"/>
              <a:t>D: Sivilsamfunnet definerer område. Kommunen fasilitator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1594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028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mange land eneste løsning.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305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Eksempel: Våre strender. Hvordan ressurskartlegging bidro til å heve prosjektet fra et enmannsinitiativ til en større bevegelse i lokalsamfunnet.</a:t>
            </a:r>
          </a:p>
          <a:p>
            <a:r>
              <a:rPr lang="nb-NO" dirty="0"/>
              <a:t>Fra strandrydding til sosialt prosjekt: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Folkehelse, trim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Miljøvern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Sosial inkludering, forebygging av ensomhet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CSR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Tilhørighet – Raet Nasjonalpark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6534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startet med én ildsjel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8574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117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Enormt mye flere ressurser enn initiativtaker alene</a:t>
            </a:r>
          </a:p>
          <a:p>
            <a:r>
              <a:rPr lang="nb-NO" dirty="0"/>
              <a:t>Komplementeære ressurser</a:t>
            </a:r>
          </a:p>
          <a:p>
            <a:r>
              <a:rPr lang="nb-NO" dirty="0"/>
              <a:t>Fasilitering av samskaping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411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075F2-2622-4E86-8C25-29A6D05C3579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177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Tillit hele forutsetningen for samskaping,</a:t>
            </a:r>
            <a:r>
              <a:rPr lang="nb-NO" baseline="0" dirty="0"/>
              <a:t> </a:t>
            </a:r>
          </a:p>
          <a:p>
            <a:r>
              <a:rPr lang="nb-NO" baseline="0" dirty="0"/>
              <a:t>samarbeidsplattform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245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tar tid å</a:t>
            </a:r>
            <a:r>
              <a:rPr lang="nb-NO" baseline="0" dirty="0"/>
              <a:t> bygge tillit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1306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Co-production</a:t>
            </a:r>
          </a:p>
          <a:p>
            <a:r>
              <a:rPr lang="en-GB" dirty="0"/>
              <a:t>an approach to public services based on</a:t>
            </a:r>
          </a:p>
          <a:p>
            <a:r>
              <a:rPr lang="en-GB" dirty="0"/>
              <a:t>equal and reciprocal relationships</a:t>
            </a:r>
          </a:p>
          <a:p>
            <a:r>
              <a:rPr lang="en-GB" dirty="0"/>
              <a:t>between professionals, people using services,</a:t>
            </a:r>
          </a:p>
          <a:p>
            <a:r>
              <a:rPr lang="en-GB" dirty="0"/>
              <a:t>their families and their communities.</a:t>
            </a:r>
          </a:p>
          <a:p>
            <a:r>
              <a:rPr lang="en-GB" dirty="0"/>
              <a:t>			</a:t>
            </a:r>
          </a:p>
          <a:p>
            <a:r>
              <a:rPr lang="en-GB" dirty="0"/>
              <a:t>								Ruth </a:t>
            </a:r>
            <a:r>
              <a:rPr lang="en-GB" dirty="0" err="1"/>
              <a:t>Dienen</a:t>
            </a:r>
            <a:endParaRPr lang="en-GB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7A9C43-7B39-4050-BE49-5BFCCEDDAF3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368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511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515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Tillitsbygging</a:t>
            </a:r>
          </a:p>
          <a:p>
            <a:r>
              <a:rPr lang="nb-NO" dirty="0"/>
              <a:t>Backbone organizations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8052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075F2-2622-4E86-8C25-29A6D05C3579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760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Kommuner må slippe kontrollen</a:t>
            </a:r>
          </a:p>
          <a:p>
            <a:r>
              <a:rPr lang="nb-NO" dirty="0"/>
              <a:t>Utfordring med myndighetenes ambisjoner på frivillighetens vegne</a:t>
            </a:r>
          </a:p>
          <a:p>
            <a:r>
              <a:rPr lang="nb-NO" dirty="0"/>
              <a:t>Polen: obligatorisk frivillighet – senfølger.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45252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3617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5075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1CE2D-D36B-4D96-9FA3-AD3370A66670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902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3"/>
            <a:ext cx="680313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341256"/>
            <a:ext cx="1165860" cy="527213"/>
          </a:xfrm>
        </p:spPr>
        <p:txBody>
          <a:bodyPr/>
          <a:lstStyle>
            <a:lvl1pPr algn="ctr">
              <a:defRPr sz="97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5211060"/>
            <a:ext cx="442912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effectLst/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344502"/>
            <a:ext cx="1165860" cy="530352"/>
          </a:xfrm>
        </p:spPr>
        <p:txBody>
          <a:bodyPr/>
          <a:lstStyle>
            <a:lvl1pPr algn="ctr">
              <a:defRPr lang="en-US" sz="975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566160" cy="374904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2103120"/>
            <a:ext cx="3566160" cy="374904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55898"/>
            <a:ext cx="3566160" cy="32004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756581"/>
            <a:ext cx="3566160" cy="32004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237744"/>
            <a:ext cx="6398514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829300" cy="5334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223002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237744"/>
            <a:ext cx="6398514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75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227064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151" y="540266"/>
            <a:ext cx="2902739" cy="8795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151" y="1952400"/>
            <a:ext cx="2902739" cy="39623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D43551AD-401B-45C0-B760-897789E381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0128" y="0"/>
            <a:ext cx="514387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91440" tIns="45720" rIns="91440" bIns="45720"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003C39E7-8484-44A6-8917-006E61D6FC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8087" y="576431"/>
            <a:ext cx="1149913" cy="42673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6811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1" hasCustomPrompt="1"/>
          </p:nvPr>
        </p:nvSpPr>
        <p:spPr>
          <a:xfrm>
            <a:off x="575556" y="1556792"/>
            <a:ext cx="7992888" cy="475252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>
            <a:lvl1pPr marL="837000" indent="257175" algn="ctr">
              <a:buNone/>
              <a:defRPr>
                <a:solidFill>
                  <a:schemeClr val="bg1"/>
                </a:solidFill>
              </a:defRPr>
            </a:lvl1pPr>
          </a:lstStyle>
          <a:p>
            <a:br>
              <a:rPr lang="da-DK" dirty="0"/>
            </a:br>
            <a:br>
              <a:rPr lang="da-DK" dirty="0"/>
            </a:br>
            <a:r>
              <a:rPr lang="da-DK" dirty="0"/>
              <a:t>Indsæt billede </a:t>
            </a:r>
            <a:br>
              <a:rPr lang="da-DK" dirty="0"/>
            </a:br>
            <a:r>
              <a:rPr lang="da-DK" dirty="0"/>
              <a:t>ved at klikke på ikonet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521550" y="116633"/>
            <a:ext cx="8136904" cy="792163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Titel på oplæg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551" y="908720"/>
            <a:ext cx="7647152" cy="7921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250" baseline="0">
                <a:solidFill>
                  <a:srgbClr val="2E2E2E"/>
                </a:solidFill>
              </a:defRPr>
            </a:lvl1pPr>
          </a:lstStyle>
          <a:p>
            <a:pPr lvl="0"/>
            <a:r>
              <a:rPr lang="da-DK" dirty="0"/>
              <a:t>Den </a:t>
            </a:r>
            <a:r>
              <a:rPr lang="da-DK" dirty="0" err="1"/>
              <a:t>xx</a:t>
            </a:r>
            <a:r>
              <a:rPr lang="da-DK" dirty="0"/>
              <a:t> måned år</a:t>
            </a:r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404867"/>
            <a:ext cx="1195755" cy="327334"/>
          </a:xfrm>
          <a:prstGeom prst="rect">
            <a:avLst/>
          </a:prstGeom>
        </p:spPr>
      </p:pic>
      <p:sp>
        <p:nvSpPr>
          <p:cNvPr id="11" name="Pladsholder til indhold 10"/>
          <p:cNvSpPr>
            <a:spLocks noGrp="1"/>
          </p:cNvSpPr>
          <p:nvPr>
            <p:ph sz="quarter" idx="13" hasCustomPrompt="1"/>
          </p:nvPr>
        </p:nvSpPr>
        <p:spPr>
          <a:xfrm>
            <a:off x="6786563" y="260351"/>
            <a:ext cx="1782366" cy="12239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50" b="0" i="0" baseline="0"/>
            </a:lvl1pPr>
          </a:lstStyle>
          <a:p>
            <a:pPr lvl="0"/>
            <a:r>
              <a:rPr lang="da-DK" dirty="0"/>
              <a:t>Indsæt evt. eget logo ved at klikke på ikonet ”Billeder”</a:t>
            </a:r>
          </a:p>
        </p:txBody>
      </p:sp>
    </p:spTree>
    <p:extLst>
      <p:ext uri="{BB962C8B-B14F-4D97-AF65-F5344CB8AC3E}">
        <p14:creationId xmlns:p14="http://schemas.microsoft.com/office/powerpoint/2010/main" val="365862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, innhold og stående bilde ka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152" y="540266"/>
            <a:ext cx="3878423" cy="8795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152" y="1952400"/>
            <a:ext cx="3878423" cy="39623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66591B1-68F6-4923-9883-FCA8A803A2FB}"/>
              </a:ext>
            </a:extLst>
          </p:cNvPr>
          <p:cNvSpPr/>
          <p:nvPr userDrawn="1"/>
        </p:nvSpPr>
        <p:spPr>
          <a:xfrm>
            <a:off x="5341364" y="838297"/>
            <a:ext cx="3117938" cy="5189820"/>
          </a:xfrm>
          <a:prstGeom prst="rect">
            <a:avLst/>
          </a:prstGeom>
          <a:solidFill>
            <a:srgbClr val="64F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38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1F0BDAA-41BA-4525-B867-6E2F0ED8F2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3127" y="727317"/>
            <a:ext cx="3117938" cy="518982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66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103120"/>
            <a:ext cx="75438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3" Type="http://schemas.openxmlformats.org/officeDocument/2006/relationships/diagramData" Target="../diagrams/data6.xml"/><Relationship Id="rId21" Type="http://schemas.openxmlformats.org/officeDocument/2006/relationships/diagramColors" Target="../diagrams/colors9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diagramLayout" Target="../diagrams/layout9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6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16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16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6.jpe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7.svg"/><Relationship Id="rId4" Type="http://schemas.openxmlformats.org/officeDocument/2006/relationships/image" Target="../media/image50.png"/><Relationship Id="rId9" Type="http://schemas.openxmlformats.org/officeDocument/2006/relationships/image" Target="../media/image5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svg"/><Relationship Id="rId5" Type="http://schemas.openxmlformats.org/officeDocument/2006/relationships/image" Target="../media/image52.png"/><Relationship Id="rId4" Type="http://schemas.openxmlformats.org/officeDocument/2006/relationships/image" Target="../media/image57.svg"/><Relationship Id="rId9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326556" y="2037203"/>
            <a:ext cx="6801440" cy="1943100"/>
          </a:xfrm>
        </p:spPr>
        <p:txBody>
          <a:bodyPr/>
          <a:lstStyle/>
          <a:p>
            <a:br>
              <a:rPr lang="nb-NO" b="1" dirty="0"/>
            </a:br>
            <a:br>
              <a:rPr lang="nb-NO" b="1" dirty="0"/>
            </a:br>
            <a:br>
              <a:rPr lang="nb-NO" dirty="0"/>
            </a:br>
            <a:r>
              <a:rPr lang="nb-NO" sz="4800" dirty="0"/>
              <a:t>Hvordan får vi samskaping mellom frivilligheten og kommunen?</a:t>
            </a:r>
            <a:br>
              <a:rPr lang="nb-NO" dirty="0"/>
            </a:br>
            <a:r>
              <a:rPr lang="nb-NO" sz="1800" dirty="0"/>
              <a:t>Eugene Guribye</a:t>
            </a:r>
          </a:p>
        </p:txBody>
      </p:sp>
    </p:spTree>
    <p:extLst>
      <p:ext uri="{BB962C8B-B14F-4D97-AF65-F5344CB8AC3E}">
        <p14:creationId xmlns:p14="http://schemas.microsoft.com/office/powerpoint/2010/main" val="162917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953293"/>
          </a:xfrm>
        </p:spPr>
        <p:txBody>
          <a:bodyPr>
            <a:normAutofit/>
          </a:bodyPr>
          <a:lstStyle/>
          <a:p>
            <a:r>
              <a:rPr lang="nb-NO" sz="2400" dirty="0"/>
              <a:t>Myndighetenes ambisjoner om frivillighet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39" y="1483670"/>
            <a:ext cx="7543800" cy="4439153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1187">
            <a:off x="2459613" y="1615760"/>
            <a:ext cx="2112387" cy="2103262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4148">
            <a:off x="456624" y="1889191"/>
            <a:ext cx="1840523" cy="2613543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5"/>
          <a:srcRect l="36045" t="21458" r="37831" b="14168"/>
          <a:stretch/>
        </p:blipFill>
        <p:spPr bwMode="auto">
          <a:xfrm rot="307113">
            <a:off x="5133511" y="1592597"/>
            <a:ext cx="2725653" cy="3617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0582">
            <a:off x="959829" y="4585552"/>
            <a:ext cx="3350080" cy="15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83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953293"/>
          </a:xfrm>
        </p:spPr>
        <p:txBody>
          <a:bodyPr>
            <a:normAutofit/>
          </a:bodyPr>
          <a:lstStyle/>
          <a:p>
            <a:r>
              <a:rPr lang="nb-NO" sz="2400" dirty="0"/>
              <a:t>«Den andre samhandlingsreformen»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39" y="1483670"/>
            <a:ext cx="7543800" cy="4439153"/>
          </a:xfrm>
        </p:spPr>
        <p:txBody>
          <a:bodyPr/>
          <a:lstStyle/>
          <a:p>
            <a:r>
              <a:rPr lang="nb-NO" sz="1600" dirty="0"/>
              <a:t>Dagens velferdsmodell ikke robust nok</a:t>
            </a:r>
          </a:p>
          <a:p>
            <a:r>
              <a:rPr lang="nb-NO" sz="1600" dirty="0"/>
              <a:t>Mobilisere ressurser og sette samspillet med familien, det sosiale nettverket og lokalsamfunnet i sentrum for oppmerksomheten. </a:t>
            </a:r>
          </a:p>
          <a:p>
            <a:r>
              <a:rPr lang="nb-NO" sz="1600" b="1" i="1" dirty="0"/>
              <a:t>Omsorg skal være en selvfølgelig del av et levende og pulserende samfunn og prege mellommenneskelige relasjoner i familie og lokalsamfunn, organisasjoner og institusjoner </a:t>
            </a:r>
          </a:p>
          <a:p>
            <a:r>
              <a:rPr lang="nb-NO" sz="1600" dirty="0"/>
              <a:t>Stadig større velferdsambisjoner på frivillighetens vegne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0242" name="Picture 2" descr="http://renholdsnytt.no/var/askmedia/storage/images/media/gloriapark/renhold/diverse/fellesskap-colourbox.jpg/415679-4-nor-NO/Fellesskap-colourbox.jpg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70" y="3931847"/>
            <a:ext cx="3044227" cy="208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216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A5E0D4-F887-49ED-9AC4-A4B4C86CC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51" y="1262449"/>
            <a:ext cx="3218977" cy="659683"/>
          </a:xfrm>
        </p:spPr>
        <p:txBody>
          <a:bodyPr anchor="t">
            <a:noAutofit/>
          </a:bodyPr>
          <a:lstStyle/>
          <a:p>
            <a:r>
              <a:rPr lang="nb-NO" sz="2800" dirty="0"/>
              <a:t>Utfordringsbilde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A15CA9-20EF-46FE-9C8C-12A1D8689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151" y="1839951"/>
            <a:ext cx="2902739" cy="4160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1800" dirty="0"/>
              <a:t>Frivilligheten i endring</a:t>
            </a:r>
          </a:p>
          <a:p>
            <a:pPr>
              <a:lnSpc>
                <a:spcPct val="90000"/>
              </a:lnSpc>
            </a:pPr>
            <a:r>
              <a:rPr lang="nb-NO" sz="1800" dirty="0"/>
              <a:t>Demografiske skjevheter i frivillig innsats</a:t>
            </a:r>
          </a:p>
          <a:p>
            <a:pPr>
              <a:lnSpc>
                <a:spcPct val="90000"/>
              </a:lnSpc>
            </a:pPr>
            <a:r>
              <a:rPr lang="nb-NO" sz="1800" dirty="0"/>
              <a:t>Et instrumentelt syn på frivilligheten</a:t>
            </a:r>
          </a:p>
          <a:p>
            <a:pPr>
              <a:lnSpc>
                <a:spcPct val="90000"/>
              </a:lnSpc>
            </a:pPr>
            <a:r>
              <a:rPr lang="nb-NO" sz="1800" dirty="0"/>
              <a:t>Medarbeider- og ledelseskompetanse om samskaping i kommunene</a:t>
            </a:r>
          </a:p>
          <a:p>
            <a:pPr>
              <a:lnSpc>
                <a:spcPct val="90000"/>
              </a:lnSpc>
            </a:pPr>
            <a:r>
              <a:rPr lang="nb-NO" sz="1800" dirty="0"/>
              <a:t>Hvordan legge til rette for samskaping i praksis?</a:t>
            </a:r>
          </a:p>
          <a:p>
            <a:pPr>
              <a:lnSpc>
                <a:spcPct val="90000"/>
              </a:lnSpc>
            </a:pPr>
            <a:endParaRPr lang="nb-NO" sz="1200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0314604-7918-49EB-A334-FFBFBF275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27998"/>
          <a:stretch/>
        </p:blipFill>
        <p:spPr>
          <a:xfrm>
            <a:off x="4000128" y="857257"/>
            <a:ext cx="5143872" cy="514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955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26F5A2-E591-41AB-83AF-CB042CE3B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frivillighet</a:t>
            </a:r>
          </a:p>
        </p:txBody>
      </p:sp>
      <p:pic>
        <p:nvPicPr>
          <p:cNvPr id="5" name="Plassholder for innhold 4" descr="Et bilde som inneholder utendørs, vann, tekst, foto&#10;&#10;Automatisk generert beskrivelse">
            <a:extLst>
              <a:ext uri="{FF2B5EF4-FFF2-40B4-BE49-F238E27FC236}">
                <a16:creationId xmlns:a16="http://schemas.microsoft.com/office/drawing/2014/main" id="{23F53BFA-9937-40CE-84E0-912C09DFE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9" y="1943099"/>
            <a:ext cx="7050359" cy="4582733"/>
          </a:xfrm>
        </p:spPr>
      </p:pic>
    </p:spTree>
    <p:extLst>
      <p:ext uri="{BB962C8B-B14F-4D97-AF65-F5344CB8AC3E}">
        <p14:creationId xmlns:p14="http://schemas.microsoft.com/office/powerpoint/2010/main" val="253897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Kommune 1.0 til 3.0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94814587"/>
              </p:ext>
            </p:extLst>
          </p:nvPr>
        </p:nvGraphicFramePr>
        <p:xfrm>
          <a:off x="457200" y="1556792"/>
          <a:ext cx="8075240" cy="4193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8" descr="Apotektekniker med kund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3" y="3285183"/>
            <a:ext cx="2016224" cy="134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www.colebrooksw.org/wp-content/uploads/2013/05/volunteer-hands-up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041" y="2352941"/>
            <a:ext cx="1937186" cy="129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48009" y="433059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klient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3986" y="328518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kunde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6873" y="2631880"/>
            <a:ext cx="1850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samprodusent</a:t>
            </a:r>
          </a:p>
        </p:txBody>
      </p:sp>
    </p:spTree>
    <p:extLst>
      <p:ext uri="{BB962C8B-B14F-4D97-AF65-F5344CB8AC3E}">
        <p14:creationId xmlns:p14="http://schemas.microsoft.com/office/powerpoint/2010/main" val="1481311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 3.0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841674"/>
              </p:ext>
            </p:extLst>
          </p:nvPr>
        </p:nvGraphicFramePr>
        <p:xfrm>
          <a:off x="918833" y="1824872"/>
          <a:ext cx="7099300" cy="37071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6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6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5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Kommune 1.0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Kommune 2.0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Kommune 3.0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91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Kommunen 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en myndighet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en organisasjon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et lokalsamfunn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Kommunen møter borgerne som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undersåtter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kunder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>
                          <a:effectLst/>
                        </a:rPr>
                        <a:t>ressurssterke og aktive samfunns-borgere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50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Politikerne fungerer ved å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behandle saker på formelle møter med formelle dagsordener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sette mål og økonomiske rammer i dialog med fagfolk og kunder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prege dagsordenen og stimulere aktiviteten i lokalsamfunnet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Den gode medarbeider er faglig dyktig og 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opptatt av det korrekte og rettferdige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serviceinnstilt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>
                          <a:effectLst/>
                        </a:rPr>
                        <a:t>opptatt av å finne ressursene hos alle, skape fellesskap, fasilitere og støtte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marT="66040" marB="6604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18281" y="5666859"/>
            <a:ext cx="1656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800" dirty="0"/>
              <a:t>Kilde: Skanderborg kommune</a:t>
            </a:r>
          </a:p>
        </p:txBody>
      </p:sp>
    </p:spTree>
    <p:extLst>
      <p:ext uri="{BB962C8B-B14F-4D97-AF65-F5344CB8AC3E}">
        <p14:creationId xmlns:p14="http://schemas.microsoft.com/office/powerpoint/2010/main" val="51437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Former </a:t>
            </a:r>
            <a:r>
              <a:rPr lang="nb-NO"/>
              <a:t>for samskaping</a:t>
            </a:r>
            <a:endParaRPr lang="nb-NO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/>
          <a:srcRect l="20617" t="37106" r="21589" b="15771"/>
          <a:stretch/>
        </p:blipFill>
        <p:spPr bwMode="auto">
          <a:xfrm>
            <a:off x="800100" y="2147393"/>
            <a:ext cx="7543800" cy="3844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7846" y="5991720"/>
            <a:ext cx="322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Kilde: Ulrich, 2016.</a:t>
            </a:r>
          </a:p>
        </p:txBody>
      </p:sp>
      <p:pic>
        <p:nvPicPr>
          <p:cNvPr id="5" name="Picture 2" descr="http://www.agderforskning.no/pictures/medium/Agderforskning_rgb_300dp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92" y="297737"/>
            <a:ext cx="908826" cy="44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59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9BFD-6FDD-1F29-9E03-88D2D1FF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Starte med ressurser, ikke behov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5E121E-8297-23DA-7F3F-044484862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0509" y="2103438"/>
            <a:ext cx="5242982" cy="3932237"/>
          </a:xfrm>
        </p:spPr>
      </p:pic>
    </p:spTree>
    <p:extLst>
      <p:ext uri="{BB962C8B-B14F-4D97-AF65-F5344CB8AC3E}">
        <p14:creationId xmlns:p14="http://schemas.microsoft.com/office/powerpoint/2010/main" val="347819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Behovsstien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Fokus på behov, mangler, problemer</a:t>
            </a:r>
          </a:p>
          <a:p>
            <a:r>
              <a:rPr lang="nb-NO" sz="2400" dirty="0" err="1"/>
              <a:t>Klientifisering</a:t>
            </a:r>
            <a:endParaRPr lang="nb-NO" sz="2400" dirty="0"/>
          </a:p>
          <a:p>
            <a:r>
              <a:rPr lang="nb-NO" sz="2400" dirty="0"/>
              <a:t>Fokus på ekstern ekspertise</a:t>
            </a:r>
          </a:p>
          <a:p>
            <a:r>
              <a:rPr lang="nb-NO" sz="2400" dirty="0"/>
              <a:t>Konkurranse om behov</a:t>
            </a:r>
          </a:p>
          <a:p>
            <a:r>
              <a:rPr lang="nb-NO" sz="2400" dirty="0"/>
              <a:t>Avhengighetsspiral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375" y="2790459"/>
            <a:ext cx="3565525" cy="2374045"/>
          </a:xfrm>
        </p:spPr>
      </p:pic>
    </p:spTree>
    <p:extLst>
      <p:ext uri="{BB962C8B-B14F-4D97-AF65-F5344CB8AC3E}">
        <p14:creationId xmlns:p14="http://schemas.microsoft.com/office/powerpoint/2010/main" val="840351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Ressurstien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nb-NO" sz="2000" dirty="0"/>
              <a:t>Starte med ressurser i lokalsamfunnet</a:t>
            </a:r>
          </a:p>
          <a:p>
            <a:r>
              <a:rPr lang="nb-NO" sz="2000" dirty="0"/>
              <a:t>Kartlegge og knytte sammen ressursene</a:t>
            </a:r>
          </a:p>
          <a:p>
            <a:r>
              <a:rPr lang="nb-NO" sz="2000" dirty="0"/>
              <a:t>Koble inn eksterne ressurser ved behov</a:t>
            </a:r>
          </a:p>
          <a:p>
            <a:r>
              <a:rPr lang="nb-NO" sz="2000" dirty="0"/>
              <a:t>Empowerment, aktivt medborgerskap</a:t>
            </a:r>
          </a:p>
          <a:p>
            <a:r>
              <a:rPr lang="nb-NO" sz="2000" dirty="0"/>
              <a:t>«Velferd er ikke bare noe vi får men også noe vi gir»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1" t="15062" r="22440" b="15695"/>
          <a:stretch/>
        </p:blipFill>
        <p:spPr>
          <a:xfrm>
            <a:off x="4754880" y="2103120"/>
            <a:ext cx="3006090" cy="3797166"/>
          </a:xfrm>
        </p:spPr>
      </p:pic>
    </p:spTree>
    <p:extLst>
      <p:ext uri="{BB962C8B-B14F-4D97-AF65-F5344CB8AC3E}">
        <p14:creationId xmlns:p14="http://schemas.microsoft.com/office/powerpoint/2010/main" val="72831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Case: strandrydding – kartlegging og kobling av ressurser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91" y="1748194"/>
            <a:ext cx="5656124" cy="3765915"/>
          </a:xfrm>
        </p:spPr>
      </p:pic>
    </p:spTree>
    <p:extLst>
      <p:ext uri="{BB962C8B-B14F-4D97-AF65-F5344CB8AC3E}">
        <p14:creationId xmlns:p14="http://schemas.microsoft.com/office/powerpoint/2010/main" val="309091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Ressurskartlegging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grpSp>
        <p:nvGrpSpPr>
          <p:cNvPr id="4" name="Group 3"/>
          <p:cNvGrpSpPr/>
          <p:nvPr/>
        </p:nvGrpSpPr>
        <p:grpSpPr>
          <a:xfrm>
            <a:off x="2483319" y="2418455"/>
            <a:ext cx="3272588" cy="3135322"/>
            <a:chOff x="2765271" y="2020"/>
            <a:chExt cx="1420393" cy="1420393"/>
          </a:xfrm>
        </p:grpSpPr>
        <p:sp>
          <p:nvSpPr>
            <p:cNvPr id="5" name="Oval 4"/>
            <p:cNvSpPr/>
            <p:nvPr/>
          </p:nvSpPr>
          <p:spPr>
            <a:xfrm>
              <a:off x="2765271" y="2020"/>
              <a:ext cx="1420393" cy="142039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4"/>
            <p:cNvSpPr/>
            <p:nvPr/>
          </p:nvSpPr>
          <p:spPr>
            <a:xfrm>
              <a:off x="2973283" y="210032"/>
              <a:ext cx="1004369" cy="10043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800" kern="1200" dirty="0"/>
                <a:t>Ildsjel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296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Ressurskartlegging lokale institusjoner og bedrifter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9862713"/>
              </p:ext>
            </p:extLst>
          </p:nvPr>
        </p:nvGraphicFramePr>
        <p:xfrm>
          <a:off x="800100" y="1821427"/>
          <a:ext cx="6950936" cy="419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5688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Ressurskartlegging sivilsamfunnet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441125"/>
              </p:ext>
            </p:extLst>
          </p:nvPr>
        </p:nvGraphicFramePr>
        <p:xfrm>
          <a:off x="800100" y="1821427"/>
          <a:ext cx="6950936" cy="419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www.agderforskning.no/pictures/medium/Agderforskning_rgb_300dp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92" y="297737"/>
            <a:ext cx="908826" cy="44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172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Ressurskartlegging individnivå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174300"/>
              </p:ext>
            </p:extLst>
          </p:nvPr>
        </p:nvGraphicFramePr>
        <p:xfrm>
          <a:off x="800100" y="1821427"/>
          <a:ext cx="6950936" cy="419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9199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Ressurskartlegging eksterne ressurser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030303"/>
              </p:ext>
            </p:extLst>
          </p:nvPr>
        </p:nvGraphicFramePr>
        <p:xfrm>
          <a:off x="800100" y="1821427"/>
          <a:ext cx="6950936" cy="419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5287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Ressurskartlegging</a:t>
            </a:r>
          </a:p>
        </p:txBody>
      </p:sp>
      <p:graphicFrame>
        <p:nvGraphicFramePr>
          <p:cNvPr id="6" name="Content Placeholder 9"/>
          <p:cNvGraphicFramePr>
            <a:graphicFrameLocks noGrp="1"/>
          </p:cNvGraphicFramePr>
          <p:nvPr>
            <p:ph idx="1"/>
          </p:nvPr>
        </p:nvGraphicFramePr>
        <p:xfrm>
          <a:off x="1846203" y="1700493"/>
          <a:ext cx="1601268" cy="1981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Content Placeholder 9"/>
          <p:cNvGraphicFramePr>
            <a:graphicFrameLocks/>
          </p:cNvGraphicFramePr>
          <p:nvPr/>
        </p:nvGraphicFramePr>
        <p:xfrm>
          <a:off x="800100" y="3889957"/>
          <a:ext cx="3489794" cy="1759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Content Placeholder 9"/>
          <p:cNvGraphicFramePr>
            <a:graphicFrameLocks/>
          </p:cNvGraphicFramePr>
          <p:nvPr/>
        </p:nvGraphicFramePr>
        <p:xfrm>
          <a:off x="4043706" y="1862217"/>
          <a:ext cx="2405221" cy="1658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Content Placeholder 9"/>
          <p:cNvGraphicFramePr>
            <a:graphicFrameLocks/>
          </p:cNvGraphicFramePr>
          <p:nvPr/>
        </p:nvGraphicFramePr>
        <p:xfrm>
          <a:off x="3699728" y="4180883"/>
          <a:ext cx="2953329" cy="117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3163263" y="2952220"/>
            <a:ext cx="1420393" cy="1420393"/>
            <a:chOff x="2765271" y="2020"/>
            <a:chExt cx="1420393" cy="1420393"/>
          </a:xfrm>
        </p:grpSpPr>
        <p:sp>
          <p:nvSpPr>
            <p:cNvPr id="15" name="Oval 14"/>
            <p:cNvSpPr/>
            <p:nvPr/>
          </p:nvSpPr>
          <p:spPr>
            <a:xfrm>
              <a:off x="2765271" y="2020"/>
              <a:ext cx="1420393" cy="142039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Oval 4"/>
            <p:cNvSpPr/>
            <p:nvPr/>
          </p:nvSpPr>
          <p:spPr>
            <a:xfrm>
              <a:off x="2973283" y="210032"/>
              <a:ext cx="1004369" cy="10043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kern="1200" dirty="0"/>
                <a:t>Ildsjel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468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2E93-9C17-4136-83DA-1A9DFFCDD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51" y="1262449"/>
            <a:ext cx="7693776" cy="659683"/>
          </a:xfrm>
        </p:spPr>
        <p:txBody>
          <a:bodyPr anchor="t">
            <a:normAutofit fontScale="90000"/>
          </a:bodyPr>
          <a:lstStyle/>
          <a:p>
            <a:r>
              <a:rPr lang="nb-NO" sz="3200" dirty="0"/>
              <a:t>Strandrydding som </a:t>
            </a:r>
            <a:r>
              <a:rPr lang="nb-NO" sz="3200" i="1" dirty="0"/>
              <a:t>selvorganisert system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413F92-BFA5-48AF-A70F-AEDC2B8E3C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6" r="27925"/>
          <a:stretch/>
        </p:blipFill>
        <p:spPr>
          <a:xfrm>
            <a:off x="2392333" y="2186012"/>
            <a:ext cx="1160814" cy="26569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B5D71A-7E1B-412A-B3D7-B4C2A897BB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" t="18355" r="5133" b="26580"/>
          <a:stretch/>
        </p:blipFill>
        <p:spPr>
          <a:xfrm>
            <a:off x="3647604" y="2186011"/>
            <a:ext cx="2565069" cy="2656976"/>
          </a:xfrm>
          <a:prstGeom prst="rect">
            <a:avLst/>
          </a:prstGeom>
        </p:spPr>
      </p:pic>
      <p:pic>
        <p:nvPicPr>
          <p:cNvPr id="22" name="Content Placeholder 2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2B295026-FD00-4670-A2B7-C8F230F5E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9589" r="17182" b="26324"/>
          <a:stretch/>
        </p:blipFill>
        <p:spPr>
          <a:xfrm>
            <a:off x="1" y="2186012"/>
            <a:ext cx="2297875" cy="2671738"/>
          </a:xfr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9D8B46-529A-4B69-8DC9-67126D5F82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6502" r="39179" b="39636"/>
          <a:stretch/>
        </p:blipFill>
        <p:spPr>
          <a:xfrm>
            <a:off x="6307131" y="2186011"/>
            <a:ext cx="1717621" cy="26717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061A72F-5776-4300-8FAE-4F7E85974D5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3" b="25828"/>
          <a:stretch/>
        </p:blipFill>
        <p:spPr>
          <a:xfrm rot="5400000">
            <a:off x="7299203" y="3104894"/>
            <a:ext cx="2671739" cy="80444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90614ED-502C-41F0-BB94-C7D8C9B95919}"/>
              </a:ext>
            </a:extLst>
          </p:cNvPr>
          <p:cNvSpPr txBox="1"/>
          <p:nvPr/>
        </p:nvSpPr>
        <p:spPr>
          <a:xfrm>
            <a:off x="240476" y="5034442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TRANSPORTORDNING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2FCE52-80A0-467D-8A5E-741D9673E485}"/>
              </a:ext>
            </a:extLst>
          </p:cNvPr>
          <p:cNvSpPr txBox="1"/>
          <p:nvPr/>
        </p:nvSpPr>
        <p:spPr>
          <a:xfrm>
            <a:off x="2392333" y="503261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RYDDEUTSTYR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515E12-6C11-4955-8BA1-313650CD3398}"/>
              </a:ext>
            </a:extLst>
          </p:cNvPr>
          <p:cNvSpPr txBox="1"/>
          <p:nvPr/>
        </p:nvSpPr>
        <p:spPr>
          <a:xfrm>
            <a:off x="3665569" y="503261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ADOPSJONSORDNING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7EE099-CD85-44E6-A6C6-6AC56B5A03E5}"/>
              </a:ext>
            </a:extLst>
          </p:cNvPr>
          <p:cNvSpPr txBox="1"/>
          <p:nvPr/>
        </p:nvSpPr>
        <p:spPr>
          <a:xfrm>
            <a:off x="6175448" y="503261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OVERSIKT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AF877F-877A-45A2-95C7-04706907AF02}"/>
              </a:ext>
            </a:extLst>
          </p:cNvPr>
          <p:cNvSpPr txBox="1"/>
          <p:nvPr/>
        </p:nvSpPr>
        <p:spPr>
          <a:xfrm>
            <a:off x="8008597" y="5030826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MOTIVASJON</a:t>
            </a:r>
          </a:p>
        </p:txBody>
      </p:sp>
    </p:spTree>
    <p:extLst>
      <p:ext uri="{BB962C8B-B14F-4D97-AF65-F5344CB8AC3E}">
        <p14:creationId xmlns:p14="http://schemas.microsoft.com/office/powerpoint/2010/main" val="2779392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99FE9C-D8F9-4F9B-B95B-608C3EF6B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EFEFC1-23EC-46E4-8459-963E5001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02" y="727626"/>
            <a:ext cx="3451614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800"/>
              <a:t>Portalen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E1605C1-ED2D-4AAA-BD9C-24B82055F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99" y="0"/>
            <a:ext cx="47582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DFA4F8-B856-483B-85AE-5CDF5A5F1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268" y="253548"/>
            <a:ext cx="4388846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C9FCC7-29B1-433A-AC58-FEAE48D84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561" y="407588"/>
            <a:ext cx="4149110" cy="606618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1A114B7-E875-48F7-A4F9-2DD192B068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5238" t="25244" r="18254" b="8667"/>
          <a:stretch/>
        </p:blipFill>
        <p:spPr>
          <a:xfrm>
            <a:off x="322305" y="1090979"/>
            <a:ext cx="4125365" cy="3663902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6CF530-8C36-4153-9E85-DE15916F5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4602" y="2538919"/>
            <a:ext cx="3451614" cy="3596880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/>
            <a:r>
              <a:rPr lang="en-US"/>
              <a:t>Inspirert av San Patrignano kollektivet i Italia – en kunstig landsby for  rusmisbrukere</a:t>
            </a:r>
          </a:p>
          <a:p>
            <a:pPr indent="-182880" defTabSz="914400"/>
            <a:r>
              <a:rPr lang="en-US"/>
              <a:t>Hvordan involvere en virkelig by?</a:t>
            </a:r>
          </a:p>
        </p:txBody>
      </p:sp>
    </p:spTree>
    <p:extLst>
      <p:ext uri="{BB962C8B-B14F-4D97-AF65-F5344CB8AC3E}">
        <p14:creationId xmlns:p14="http://schemas.microsoft.com/office/powerpoint/2010/main" val="2111602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340" y="71094"/>
            <a:ext cx="7543800" cy="1371600"/>
          </a:xfrm>
        </p:spPr>
        <p:txBody>
          <a:bodyPr/>
          <a:lstStyle/>
          <a:p>
            <a:r>
              <a:rPr lang="nb-NO" dirty="0"/>
              <a:t>2. Bygge tillit</a:t>
            </a:r>
          </a:p>
        </p:txBody>
      </p:sp>
      <p:pic>
        <p:nvPicPr>
          <p:cNvPr id="4" name="Picture 10" descr="https://www.arendal.kommune.no/Global/Kommunikasjon/Logo_jpg_filer/Logo_tekst_under_lit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243" y="3053534"/>
            <a:ext cx="791517" cy="104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l_fi" descr="https://www.skagenfondene.no/FileArchive/Foto/Nyheter/bymisjon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5344" y="1411188"/>
            <a:ext cx="57606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www.alzheimer-europe.org/var/plain_site/storage/images/alzheimer-europe/who-we-are/our-members/nasjonalforeningen-demensforbundet/51184-4-eng-GB/Nasjonalforeningen-Demensforbundet_larg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2230" y="1442694"/>
            <a:ext cx="1101915" cy="83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l_fi" descr="http://www.o-el.no/Webdesk/images/53691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3875" y="1419459"/>
            <a:ext cx="792088" cy="82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jonoyvindblogger.files.wordpress.com/2010/09/rode_kors_logo_mslagord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95983" y="1442694"/>
            <a:ext cx="1445951" cy="80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www.actis.no/filestore/Bildearkiv_for_nettsidene/Organisasjoner_politikk_etc/Logoer_medlemsorganisasjoner/LogoBlKors_10cm.jpg?size=640x500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17162" y="1442694"/>
            <a:ext cx="875078" cy="80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lederne.no/wp-content/uploads/imported/2515_ks_hor_bm_200Web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28" y="3222661"/>
            <a:ext cx="1683874" cy="84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hig.no/var/ezwebin_site/storage/images/media2/images/omsorgsforskning/logo2/weblogo_hvitunder/791959-1-nor-NO/weblogo_hvitunder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6130"/>
          <a:stretch/>
        </p:blipFill>
        <p:spPr bwMode="auto">
          <a:xfrm>
            <a:off x="3935246" y="5346308"/>
            <a:ext cx="1303988" cy="86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agderforskning.no/pictures/medium/Agderforskning_rgb_300dpi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18" y="5312346"/>
            <a:ext cx="1745325" cy="86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activeinstitute.dk/wp-content/uploads/2010/01/MarselisborgCenter_logo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014" y="5312346"/>
            <a:ext cx="1645126" cy="8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dbastatic.dk/pictures/pictures/2c/15/49c5-2274-47d4-a421-14dcfe9258e8.jpg?preset=vipgalleryprimary"/>
          <p:cNvPicPr>
            <a:picLocks noGrp="1" noChangeAspect="1" noChangeArrowheads="1"/>
          </p:cNvPicPr>
          <p:nvPr>
            <p:ph idx="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240" y="231026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507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340" y="71094"/>
            <a:ext cx="7543800" cy="1371600"/>
          </a:xfrm>
        </p:spPr>
        <p:txBody>
          <a:bodyPr/>
          <a:lstStyle/>
          <a:p>
            <a:r>
              <a:rPr lang="nb-NO" dirty="0"/>
              <a:t>Bygge tillit</a:t>
            </a:r>
          </a:p>
        </p:txBody>
      </p:sp>
      <p:pic>
        <p:nvPicPr>
          <p:cNvPr id="4" name="Picture 10" descr="https://www.arendal.kommune.no/Global/Kommunikasjon/Logo_jpg_filer/Logo_tekst_under_lit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734" y="3038268"/>
            <a:ext cx="791517" cy="104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l_fi" descr="https://www.skagenfondene.no/FileArchive/Foto/Nyheter/bymisjon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5234" y="1396466"/>
            <a:ext cx="57606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www.alzheimer-europe.org/var/plain_site/storage/images/alzheimer-europe/who-we-are/our-members/nasjonalforeningen-demensforbundet/51184-4-eng-GB/Nasjonalforeningen-Demensforbundet_larg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6721" y="1427428"/>
            <a:ext cx="1101915" cy="83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l_fi" descr="http://www.o-el.no/Webdesk/images/53691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58366" y="1404193"/>
            <a:ext cx="792088" cy="82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jonoyvindblogger.files.wordpress.com/2010/09/rode_kors_logo_mslagord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30474" y="1427428"/>
            <a:ext cx="1445951" cy="80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www.actis.no/filestore/Bildearkiv_for_nettsidene/Organisasjoner_politikk_etc/Logoer_medlemsorganisasjoner/LogoBlKors_10cm.jpg?size=640x500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1653" y="1427428"/>
            <a:ext cx="875078" cy="80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lederne.no/wp-content/uploads/imported/2515_ks_hor_bm_200Web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19" y="3207395"/>
            <a:ext cx="1683874" cy="84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hig.no/var/ezwebin_site/storage/images/media2/images/omsorgsforskning/logo2/weblogo_hvitunder/791959-1-nor-NO/weblogo_hvitunder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6130"/>
          <a:stretch/>
        </p:blipFill>
        <p:spPr bwMode="auto">
          <a:xfrm>
            <a:off x="3969737" y="5331042"/>
            <a:ext cx="1303988" cy="86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agderforskning.no/pictures/medium/Agderforskning_rgb_300dpi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09" y="5297080"/>
            <a:ext cx="1745325" cy="86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activeinstitute.dk/wp-content/uploads/2010/01/MarselisborgCenter_logo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505" y="5297080"/>
            <a:ext cx="1645126" cy="8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340" y="2348063"/>
            <a:ext cx="7543800" cy="3931920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9220" name="Picture 4" descr="http://i.ebayimg.com/00/$T2eC16ZHJH8E9qSEWy20BRY0lOb2uw%7E%7E_35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660" y="237324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950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AC78A-94DC-D749-3E26-240C0E88B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Møteplasser</a:t>
            </a:r>
          </a:p>
        </p:txBody>
      </p:sp>
      <p:pic>
        <p:nvPicPr>
          <p:cNvPr id="4" name="Picture 3" descr="A white and orange logo&#10;&#10;Description automatically generated">
            <a:extLst>
              <a:ext uri="{FF2B5EF4-FFF2-40B4-BE49-F238E27FC236}">
                <a16:creationId xmlns:a16="http://schemas.microsoft.com/office/drawing/2014/main" id="{3614B7EB-4F5E-1BBF-F4A7-50C5D5C4E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283" y="2103120"/>
            <a:ext cx="2797445" cy="2797445"/>
          </a:xfrm>
          <a:prstGeom prst="rect">
            <a:avLst/>
          </a:prstGeom>
        </p:spPr>
      </p:pic>
      <p:pic>
        <p:nvPicPr>
          <p:cNvPr id="5" name="Picture 4" descr="A group of people dancing on a stage&#10;&#10;Description automatically generated">
            <a:extLst>
              <a:ext uri="{FF2B5EF4-FFF2-40B4-BE49-F238E27FC236}">
                <a16:creationId xmlns:a16="http://schemas.microsoft.com/office/drawing/2014/main" id="{48E1E4FD-E74C-DAFE-E239-FEBE9FD33B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68" r="8175" b="5"/>
          <a:stretch/>
        </p:blipFill>
        <p:spPr>
          <a:xfrm>
            <a:off x="3110773" y="2087960"/>
            <a:ext cx="2978510" cy="2771006"/>
          </a:xfrm>
          <a:prstGeom prst="rect">
            <a:avLst/>
          </a:prstGeom>
        </p:spPr>
      </p:pic>
      <p:pic>
        <p:nvPicPr>
          <p:cNvPr id="6" name="Picture 5" descr="A group of people standing outside a building&#10;&#10;Description automatically generated">
            <a:extLst>
              <a:ext uri="{FF2B5EF4-FFF2-40B4-BE49-F238E27FC236}">
                <a16:creationId xmlns:a16="http://schemas.microsoft.com/office/drawing/2014/main" id="{71AC3C98-9806-EBDE-366D-B83836448B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65" r="12487" b="2"/>
          <a:stretch/>
        </p:blipFill>
        <p:spPr>
          <a:xfrm>
            <a:off x="164832" y="2103120"/>
            <a:ext cx="2945941" cy="274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58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2122DEA-752C-4980-80F9-A1F99B229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74" r="-3" b="-3"/>
          <a:stretch/>
        </p:blipFill>
        <p:spPr>
          <a:xfrm>
            <a:off x="832282" y="1660187"/>
            <a:ext cx="3675038" cy="1975397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810F31E0-492F-4E58-9AF0-1EBE68BD93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12" r="-3" b="5745"/>
          <a:stretch/>
        </p:blipFill>
        <p:spPr>
          <a:xfrm>
            <a:off x="832282" y="3670078"/>
            <a:ext cx="3673631" cy="1975397"/>
          </a:xfrm>
          <a:prstGeom prst="rect">
            <a:avLst/>
          </a:prstGeom>
        </p:spPr>
      </p:pic>
      <p:pic>
        <p:nvPicPr>
          <p:cNvPr id="3" name="Billede 2" descr="Et billede, der indeholder person, foto, bord, indendørs&#10;&#10;Automatisk genereret beskrivelse">
            <a:extLst>
              <a:ext uri="{FF2B5EF4-FFF2-40B4-BE49-F238E27FC236}">
                <a16:creationId xmlns:a16="http://schemas.microsoft.com/office/drawing/2014/main" id="{6B917D6E-FFD3-46EB-AB85-ED06E003AF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5" r="23323" b="1"/>
          <a:stretch/>
        </p:blipFill>
        <p:spPr>
          <a:xfrm>
            <a:off x="4638089" y="1660187"/>
            <a:ext cx="3673633" cy="398528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91F96E05-CC57-439C-A71B-10B98757C2E4}"/>
              </a:ext>
            </a:extLst>
          </p:cNvPr>
          <p:cNvSpPr txBox="1"/>
          <p:nvPr/>
        </p:nvSpPr>
        <p:spPr>
          <a:xfrm>
            <a:off x="832282" y="1212526"/>
            <a:ext cx="26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Bylivshus Aarhus</a:t>
            </a:r>
          </a:p>
        </p:txBody>
      </p:sp>
    </p:spTree>
    <p:extLst>
      <p:ext uri="{BB962C8B-B14F-4D97-AF65-F5344CB8AC3E}">
        <p14:creationId xmlns:p14="http://schemas.microsoft.com/office/powerpoint/2010/main" val="794105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AFD5964-3E98-4737-A613-AF43136C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Grendehuset på Sletteløkka</a:t>
            </a:r>
            <a:endParaRPr lang="nb-NO" dirty="0"/>
          </a:p>
        </p:txBody>
      </p:sp>
      <p:pic>
        <p:nvPicPr>
          <p:cNvPr id="3" name="Content Placeholder 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A38C971-E9DE-4D23-993D-A3E4CB0139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52" y="2122885"/>
            <a:ext cx="2241805" cy="2993231"/>
          </a:xfr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59A31C5-216D-41D5-9A69-2A89027BD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8505">
            <a:off x="2813961" y="1847108"/>
            <a:ext cx="2616002" cy="35447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CFC0D4-BDCE-4F7D-8848-9A337667E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6281">
            <a:off x="5213267" y="2318836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60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2279441"/>
              </p:ext>
            </p:extLst>
          </p:nvPr>
        </p:nvGraphicFramePr>
        <p:xfrm>
          <a:off x="189689" y="1713602"/>
          <a:ext cx="8764622" cy="4777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553200" y="5624514"/>
            <a:ext cx="2133600" cy="273844"/>
          </a:xfrm>
          <a:prstGeom prst="rect">
            <a:avLst/>
          </a:prstGeom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342900" rtl="0" eaLnBrk="1" latinLnBrk="0" hangingPunct="1"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fld id="{F28C6990-3298-4486-A2B5-4050B17DEDCE}" type="slidenum">
              <a:rPr lang="nb-NO" altLang="nb-NO" smtClean="0"/>
              <a:pPr defTabSz="685800">
                <a:defRPr/>
              </a:pPr>
              <a:t>26</a:t>
            </a:fld>
            <a:endParaRPr lang="nb-NO" altLang="nb-NO"/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05F37795-FFD7-D037-26B6-F176A4296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542233"/>
            <a:ext cx="7543800" cy="1371600"/>
          </a:xfrm>
        </p:spPr>
        <p:txBody>
          <a:bodyPr/>
          <a:lstStyle/>
          <a:p>
            <a:r>
              <a:rPr lang="nb-NO" b="1" dirty="0"/>
              <a:t>Gamle institusjoner ny bruk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0466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8E34D-8670-43A4-A861-D546EC12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552" y="318835"/>
            <a:ext cx="3354691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200" dirty="0" err="1"/>
              <a:t>Samskapings-plattformer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03466-0BCF-44B7-8891-2D5D31AF2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551" y="2227028"/>
            <a:ext cx="3354692" cy="393192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182880" defTabSz="914400"/>
            <a:r>
              <a:rPr lang="en-US" sz="1800" dirty="0" err="1"/>
              <a:t>Gjensidig</a:t>
            </a:r>
            <a:r>
              <a:rPr lang="en-US" sz="1800" dirty="0"/>
              <a:t> </a:t>
            </a:r>
            <a:r>
              <a:rPr lang="en-US" sz="1800" dirty="0" err="1"/>
              <a:t>verdiskaping</a:t>
            </a:r>
            <a:r>
              <a:rPr lang="en-US" sz="1800" dirty="0"/>
              <a:t> for </a:t>
            </a:r>
            <a:r>
              <a:rPr lang="en-US" sz="1800" dirty="0" err="1"/>
              <a:t>kunder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bedrift</a:t>
            </a:r>
            <a:r>
              <a:rPr lang="en-US" sz="1800" dirty="0"/>
              <a:t> </a:t>
            </a:r>
            <a:r>
              <a:rPr lang="en-US" sz="1800" dirty="0" err="1"/>
              <a:t>gjennom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interaktiv</a:t>
            </a:r>
            <a:r>
              <a:rPr lang="en-US" sz="1800" dirty="0"/>
              <a:t> </a:t>
            </a:r>
            <a:r>
              <a:rPr lang="en-US" sz="1800" dirty="0" err="1"/>
              <a:t>prosess</a:t>
            </a:r>
            <a:endParaRPr lang="en-US" sz="1800" dirty="0"/>
          </a:p>
          <a:p>
            <a:pPr indent="-182880" defTabSz="914400"/>
            <a:endParaRPr lang="en-US" sz="1800" b="1" dirty="0"/>
          </a:p>
          <a:p>
            <a:pPr indent="-182880" defTabSz="914400"/>
            <a:endParaRPr lang="en-US" sz="1800" b="1" dirty="0"/>
          </a:p>
          <a:p>
            <a:pPr indent="-182880" defTabSz="914400"/>
            <a:r>
              <a:rPr lang="en-US" sz="1800" b="1" dirty="0" err="1"/>
              <a:t>Ebay</a:t>
            </a:r>
            <a:r>
              <a:rPr lang="en-US" sz="1800" b="1" dirty="0"/>
              <a:t> </a:t>
            </a:r>
            <a:r>
              <a:rPr lang="en-US" sz="1800" dirty="0" err="1"/>
              <a:t>fasiliterer</a:t>
            </a:r>
            <a:r>
              <a:rPr lang="en-US" sz="1800" dirty="0"/>
              <a:t> </a:t>
            </a:r>
            <a:r>
              <a:rPr lang="en-US" sz="1800" dirty="0" err="1"/>
              <a:t>verdiskaping</a:t>
            </a:r>
            <a:r>
              <a:rPr lang="en-US" sz="1800" dirty="0"/>
              <a:t> </a:t>
            </a:r>
            <a:r>
              <a:rPr lang="en-US" sz="1800" dirty="0" err="1"/>
              <a:t>gjennom</a:t>
            </a:r>
            <a:r>
              <a:rPr lang="en-US" sz="1800" dirty="0"/>
              <a:t> å </a:t>
            </a:r>
            <a:r>
              <a:rPr lang="en-US" sz="1800" dirty="0" err="1"/>
              <a:t>tilby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softwareplattform</a:t>
            </a:r>
            <a:endParaRPr lang="en-US" sz="1800" dirty="0"/>
          </a:p>
          <a:p>
            <a:pPr indent="-182880" defTabSz="914400"/>
            <a:endParaRPr lang="en-US" sz="1800" dirty="0"/>
          </a:p>
          <a:p>
            <a:pPr indent="-182880" defTabSz="914400"/>
            <a:endParaRPr lang="en-US" sz="1800" dirty="0"/>
          </a:p>
          <a:p>
            <a:pPr indent="-182880" defTabSz="914400"/>
            <a:r>
              <a:rPr lang="en-US" sz="1800" b="1" dirty="0" err="1"/>
              <a:t>Selgere</a:t>
            </a:r>
            <a:r>
              <a:rPr lang="en-US" sz="1800" b="1" dirty="0"/>
              <a:t> </a:t>
            </a:r>
            <a:r>
              <a:rPr lang="en-US" sz="1800" dirty="0" err="1"/>
              <a:t>bidrar</a:t>
            </a:r>
            <a:r>
              <a:rPr lang="en-US" sz="1800" dirty="0"/>
              <a:t> med </a:t>
            </a:r>
            <a:r>
              <a:rPr lang="en-US" sz="1800" dirty="0" err="1"/>
              <a:t>innhold</a:t>
            </a:r>
            <a:endParaRPr lang="en-US" sz="1800" dirty="0"/>
          </a:p>
          <a:p>
            <a:pPr indent="-182880" defTabSz="914400"/>
            <a:r>
              <a:rPr lang="nb-NO" sz="1800" b="1" dirty="0"/>
              <a:t>Selgere og kunder </a:t>
            </a:r>
            <a:r>
              <a:rPr lang="nb-NO" sz="1800" dirty="0"/>
              <a:t>bidrar med sikkerhet gjennom et vurderingssystem for transaksjonene</a:t>
            </a:r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DB60218D-DFB7-4B76-BF18-8D5BDC22A5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29100" r="25930" b="-1"/>
          <a:stretch/>
        </p:blipFill>
        <p:spPr>
          <a:xfrm>
            <a:off x="4973361" y="342617"/>
            <a:ext cx="4025374" cy="5415552"/>
          </a:xfrm>
          <a:prstGeom prst="rect">
            <a:avLst/>
          </a:prstGeom>
        </p:spPr>
      </p:pic>
      <p:sp>
        <p:nvSpPr>
          <p:cNvPr id="4" name="Rectangle 3" descr="Group">
            <a:extLst>
              <a:ext uri="{FF2B5EF4-FFF2-40B4-BE49-F238E27FC236}">
                <a16:creationId xmlns:a16="http://schemas.microsoft.com/office/drawing/2014/main" id="{B052FEA9-BDCA-DF01-C5D0-432B69AD65D4}"/>
              </a:ext>
            </a:extLst>
          </p:cNvPr>
          <p:cNvSpPr/>
          <p:nvPr/>
        </p:nvSpPr>
        <p:spPr>
          <a:xfrm>
            <a:off x="1848224" y="1638879"/>
            <a:ext cx="647050" cy="64705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Rectangle 4" descr="Teacher">
            <a:extLst>
              <a:ext uri="{FF2B5EF4-FFF2-40B4-BE49-F238E27FC236}">
                <a16:creationId xmlns:a16="http://schemas.microsoft.com/office/drawing/2014/main" id="{1F8DC80F-7FF9-F16E-9C9B-83D16412647A}"/>
              </a:ext>
            </a:extLst>
          </p:cNvPr>
          <p:cNvSpPr/>
          <p:nvPr/>
        </p:nvSpPr>
        <p:spPr>
          <a:xfrm>
            <a:off x="1848224" y="2945508"/>
            <a:ext cx="647050" cy="64705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ectangle 5" descr="Users">
            <a:extLst>
              <a:ext uri="{FF2B5EF4-FFF2-40B4-BE49-F238E27FC236}">
                <a16:creationId xmlns:a16="http://schemas.microsoft.com/office/drawing/2014/main" id="{5DD291CE-CCFD-917B-D9A7-2E6DF6605656}"/>
              </a:ext>
            </a:extLst>
          </p:cNvPr>
          <p:cNvSpPr/>
          <p:nvPr/>
        </p:nvSpPr>
        <p:spPr>
          <a:xfrm>
            <a:off x="1848224" y="4192988"/>
            <a:ext cx="647050" cy="647050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767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51"/>
    </mc:Choice>
    <mc:Fallback xmlns="">
      <p:transition spd="slow" advTm="3055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89AB-02A8-4889-B82D-25413B8E0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Samskapings-plattformer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B93C0-8B57-4243-AC7F-AC97610BE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151" y="1419843"/>
            <a:ext cx="2902739" cy="5244003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pPr algn="ctr"/>
            <a:r>
              <a:rPr lang="en-US" sz="1400" dirty="0" err="1"/>
              <a:t>Gjensidig</a:t>
            </a:r>
            <a:r>
              <a:rPr lang="en-US" sz="1400" dirty="0"/>
              <a:t> </a:t>
            </a:r>
            <a:r>
              <a:rPr lang="en-US" sz="1400" dirty="0" err="1"/>
              <a:t>verdiskaping</a:t>
            </a:r>
            <a:r>
              <a:rPr lang="en-US" sz="1400" dirty="0"/>
              <a:t> for commune, </a:t>
            </a:r>
            <a:r>
              <a:rPr lang="en-US" sz="1400" dirty="0" err="1"/>
              <a:t>frivillige</a:t>
            </a:r>
            <a:r>
              <a:rPr lang="en-US" sz="1400" dirty="0"/>
              <a:t> org.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lokalt</a:t>
            </a:r>
            <a:r>
              <a:rPr lang="en-US" sz="1400" dirty="0"/>
              <a:t> </a:t>
            </a:r>
            <a:r>
              <a:rPr lang="en-US" sz="1400" dirty="0" err="1"/>
              <a:t>næringsliv</a:t>
            </a:r>
            <a:r>
              <a:rPr lang="en-US" sz="1400" dirty="0"/>
              <a:t> </a:t>
            </a:r>
            <a:r>
              <a:rPr lang="en-US" sz="1400" dirty="0" err="1"/>
              <a:t>gjennom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interaktiv</a:t>
            </a:r>
            <a:r>
              <a:rPr lang="en-US" sz="1400" dirty="0"/>
              <a:t> </a:t>
            </a:r>
            <a:r>
              <a:rPr lang="en-US" sz="1400" dirty="0" err="1"/>
              <a:t>prosess</a:t>
            </a:r>
            <a:endParaRPr lang="nb-NO" b="1" dirty="0"/>
          </a:p>
          <a:p>
            <a:pPr algn="ctr"/>
            <a:endParaRPr lang="nb-NO" b="1" dirty="0"/>
          </a:p>
          <a:p>
            <a:pPr algn="ctr"/>
            <a:endParaRPr lang="nb-NO" b="1" dirty="0"/>
          </a:p>
          <a:p>
            <a:pPr algn="ctr"/>
            <a:r>
              <a:rPr lang="nb-NO" b="1" dirty="0"/>
              <a:t>Kommunen </a:t>
            </a:r>
            <a:r>
              <a:rPr lang="nb-NO" dirty="0" err="1"/>
              <a:t>fasiliterer</a:t>
            </a:r>
            <a:r>
              <a:rPr lang="nb-NO" dirty="0"/>
              <a:t> ressurser til en </a:t>
            </a:r>
            <a:r>
              <a:rPr lang="nb-NO" dirty="0" err="1"/>
              <a:t>samskapingsplattform</a:t>
            </a:r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r>
              <a:rPr lang="nb-NO" b="1" dirty="0"/>
              <a:t>Sivilsamfunnet, næringslivet og kommunen </a:t>
            </a:r>
            <a:r>
              <a:rPr lang="nb-NO" dirty="0"/>
              <a:t>bidrar med innhold</a:t>
            </a:r>
          </a:p>
          <a:p>
            <a:r>
              <a:rPr lang="nb-NO" dirty="0"/>
              <a:t>Sosial kapital, mer samarbeid og nye løsninger skapes</a:t>
            </a:r>
          </a:p>
          <a:p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3890A7-E775-4F8E-B3C0-B07CCB5136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Placeholder 5" descr="http://www.agderforskning.no/wp-content/uploads/2016/02/Med-hjertet2.jpg">
            <a:extLst>
              <a:ext uri="{FF2B5EF4-FFF2-40B4-BE49-F238E27FC236}">
                <a16:creationId xmlns:a16="http://schemas.microsoft.com/office/drawing/2014/main" id="{21319966-EC6D-4E97-AD94-548EF68D009C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0" t="1142" r="48868" b="-1142"/>
          <a:stretch/>
        </p:blipFill>
        <p:spPr bwMode="auto">
          <a:xfrm>
            <a:off x="4000500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 descr="Group">
            <a:extLst>
              <a:ext uri="{FF2B5EF4-FFF2-40B4-BE49-F238E27FC236}">
                <a16:creationId xmlns:a16="http://schemas.microsoft.com/office/drawing/2014/main" id="{B911A626-99C2-474F-8764-73243D1E617C}"/>
              </a:ext>
            </a:extLst>
          </p:cNvPr>
          <p:cNvSpPr/>
          <p:nvPr/>
        </p:nvSpPr>
        <p:spPr>
          <a:xfrm>
            <a:off x="1780847" y="1419843"/>
            <a:ext cx="647050" cy="64705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ectangle 8" descr="Teacher">
            <a:extLst>
              <a:ext uri="{FF2B5EF4-FFF2-40B4-BE49-F238E27FC236}">
                <a16:creationId xmlns:a16="http://schemas.microsoft.com/office/drawing/2014/main" id="{37AE858D-EB31-48F3-982A-F438CB4BA2F1}"/>
              </a:ext>
            </a:extLst>
          </p:cNvPr>
          <p:cNvSpPr/>
          <p:nvPr/>
        </p:nvSpPr>
        <p:spPr>
          <a:xfrm>
            <a:off x="1780847" y="2968902"/>
            <a:ext cx="647050" cy="64705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ectangle 9" descr="Users">
            <a:extLst>
              <a:ext uri="{FF2B5EF4-FFF2-40B4-BE49-F238E27FC236}">
                <a16:creationId xmlns:a16="http://schemas.microsoft.com/office/drawing/2014/main" id="{FF6F0525-732C-463B-9B4A-3B992CB9D577}"/>
              </a:ext>
            </a:extLst>
          </p:cNvPr>
          <p:cNvSpPr/>
          <p:nvPr/>
        </p:nvSpPr>
        <p:spPr>
          <a:xfrm>
            <a:off x="1780847" y="4106948"/>
            <a:ext cx="647050" cy="647050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5854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89AB-02A8-4889-B82D-25413B8E0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Samskapings-plattformer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B93C0-8B57-4243-AC7F-AC97610BE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151" y="1419843"/>
            <a:ext cx="2902739" cy="5244003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pPr indent="-182880" defTabSz="914400"/>
            <a:r>
              <a:rPr lang="en-US" sz="1400" dirty="0" err="1"/>
              <a:t>Gjensidig</a:t>
            </a:r>
            <a:r>
              <a:rPr lang="en-US" sz="1400" dirty="0"/>
              <a:t> </a:t>
            </a:r>
            <a:r>
              <a:rPr lang="en-US" sz="1400" dirty="0" err="1"/>
              <a:t>verdiskaping</a:t>
            </a:r>
            <a:r>
              <a:rPr lang="en-US" sz="1400" dirty="0"/>
              <a:t> for commune </a:t>
            </a:r>
            <a:r>
              <a:rPr lang="en-US" sz="1400" dirty="0" err="1"/>
              <a:t>og</a:t>
            </a:r>
            <a:r>
              <a:rPr lang="en-US" sz="1400" dirty="0"/>
              <a:t> locale lag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foreninger</a:t>
            </a:r>
            <a:r>
              <a:rPr lang="en-US" sz="1400" dirty="0"/>
              <a:t> </a:t>
            </a:r>
            <a:r>
              <a:rPr lang="en-US" sz="1400" dirty="0" err="1"/>
              <a:t>gjennom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interaktiv</a:t>
            </a:r>
            <a:r>
              <a:rPr lang="en-US" sz="1400" dirty="0"/>
              <a:t> </a:t>
            </a:r>
            <a:r>
              <a:rPr lang="en-US" sz="1400" dirty="0" err="1"/>
              <a:t>prosess</a:t>
            </a:r>
            <a:endParaRPr lang="en-US" sz="1400" dirty="0"/>
          </a:p>
          <a:p>
            <a:pPr algn="ctr"/>
            <a:endParaRPr lang="nb-NO" b="1" dirty="0"/>
          </a:p>
          <a:p>
            <a:pPr algn="ctr"/>
            <a:endParaRPr lang="nb-NO" b="1" dirty="0"/>
          </a:p>
          <a:p>
            <a:pPr algn="ctr"/>
            <a:r>
              <a:rPr lang="nb-NO" b="1" dirty="0"/>
              <a:t>Friskus </a:t>
            </a:r>
            <a:r>
              <a:rPr lang="nb-NO" dirty="0" err="1"/>
              <a:t>fasiliterer</a:t>
            </a:r>
            <a:r>
              <a:rPr lang="nb-NO" dirty="0"/>
              <a:t> en digital plattform</a:t>
            </a:r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r>
              <a:rPr lang="nb-NO" b="1" dirty="0"/>
              <a:t>Sivilsamfunnet og kommunen </a:t>
            </a:r>
            <a:r>
              <a:rPr lang="nb-NO" dirty="0"/>
              <a:t>bidrar med innhold</a:t>
            </a:r>
          </a:p>
          <a:p>
            <a:pPr algn="ctr"/>
            <a:r>
              <a:rPr lang="nb-NO" sz="1200" b="1" dirty="0"/>
              <a:t>Gir oversikt</a:t>
            </a:r>
            <a:r>
              <a:rPr lang="nb-NO" sz="1200" dirty="0"/>
              <a:t> over aktiviteter i lokalsamfunnet</a:t>
            </a:r>
          </a:p>
          <a:p>
            <a:pPr algn="ctr"/>
            <a:r>
              <a:rPr lang="nb-NO" sz="1200" b="1" dirty="0"/>
              <a:t>Synliggjør</a:t>
            </a:r>
            <a:r>
              <a:rPr lang="nb-NO" sz="1200" dirty="0"/>
              <a:t> organisasjoner</a:t>
            </a:r>
          </a:p>
          <a:p>
            <a:pPr algn="ctr"/>
            <a:r>
              <a:rPr lang="nb-NO" sz="1200" dirty="0"/>
              <a:t>Bidrar til å </a:t>
            </a:r>
            <a:r>
              <a:rPr lang="nb-NO" sz="1200" b="1" dirty="0"/>
              <a:t>koordinere</a:t>
            </a:r>
            <a:r>
              <a:rPr lang="nb-NO" sz="1200" dirty="0"/>
              <a:t> aktiviteter på tvers av sektorer og organisasjoner</a:t>
            </a:r>
          </a:p>
          <a:p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3890A7-E775-4F8E-B3C0-B07CCB5136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Rectangle 7" descr="Group">
            <a:extLst>
              <a:ext uri="{FF2B5EF4-FFF2-40B4-BE49-F238E27FC236}">
                <a16:creationId xmlns:a16="http://schemas.microsoft.com/office/drawing/2014/main" id="{B911A626-99C2-474F-8764-73243D1E617C}"/>
              </a:ext>
            </a:extLst>
          </p:cNvPr>
          <p:cNvSpPr/>
          <p:nvPr/>
        </p:nvSpPr>
        <p:spPr>
          <a:xfrm>
            <a:off x="1780847" y="1419843"/>
            <a:ext cx="647050" cy="64705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ectangle 8" descr="Teacher">
            <a:extLst>
              <a:ext uri="{FF2B5EF4-FFF2-40B4-BE49-F238E27FC236}">
                <a16:creationId xmlns:a16="http://schemas.microsoft.com/office/drawing/2014/main" id="{37AE858D-EB31-48F3-982A-F438CB4BA2F1}"/>
              </a:ext>
            </a:extLst>
          </p:cNvPr>
          <p:cNvSpPr/>
          <p:nvPr/>
        </p:nvSpPr>
        <p:spPr>
          <a:xfrm>
            <a:off x="1780847" y="2946470"/>
            <a:ext cx="647050" cy="64705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ectangle 9" descr="Users">
            <a:extLst>
              <a:ext uri="{FF2B5EF4-FFF2-40B4-BE49-F238E27FC236}">
                <a16:creationId xmlns:a16="http://schemas.microsoft.com/office/drawing/2014/main" id="{FF6F0525-732C-463B-9B4A-3B992CB9D577}"/>
              </a:ext>
            </a:extLst>
          </p:cNvPr>
          <p:cNvSpPr/>
          <p:nvPr/>
        </p:nvSpPr>
        <p:spPr>
          <a:xfrm>
            <a:off x="1831477" y="3985052"/>
            <a:ext cx="647050" cy="647050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Content Placeholder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6F94A33-D3B2-652F-E9AC-5401DD24EC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9"/>
          <a:srcRect l="60011" r="16349" b="7556"/>
          <a:stretch/>
        </p:blipFill>
        <p:spPr>
          <a:xfrm>
            <a:off x="4042611" y="184272"/>
            <a:ext cx="4989566" cy="60972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5192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A0973-15D5-DA35-4351-BEBD52B1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Virtuelle møteplasser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DAFC8-D3EE-8110-711E-250385273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E-</a:t>
            </a:r>
            <a:r>
              <a:rPr lang="nb-NO" dirty="0" err="1"/>
              <a:t>participation</a:t>
            </a:r>
            <a:r>
              <a:rPr lang="nb-NO" dirty="0"/>
              <a:t>: hjørnestein for FN og EU, Norge gjør det svakt</a:t>
            </a:r>
          </a:p>
          <a:p>
            <a:r>
              <a:rPr lang="nb-NO" sz="1400" dirty="0"/>
              <a:t>Gir enklere </a:t>
            </a:r>
            <a:r>
              <a:rPr lang="nb-NO" sz="1400" b="1" dirty="0"/>
              <a:t>rekruttering</a:t>
            </a:r>
            <a:r>
              <a:rPr lang="nb-NO" sz="1400" dirty="0"/>
              <a:t> av frivillige </a:t>
            </a:r>
          </a:p>
          <a:p>
            <a:r>
              <a:rPr lang="nb-NO" sz="1400" b="1" dirty="0"/>
              <a:t>Oversikt</a:t>
            </a:r>
            <a:r>
              <a:rPr lang="nb-NO" sz="1400" dirty="0"/>
              <a:t> over aktiviteter i lokalsamfunnet</a:t>
            </a:r>
          </a:p>
          <a:p>
            <a:r>
              <a:rPr lang="nb-NO" sz="1400" b="1" dirty="0"/>
              <a:t>Synliggjør</a:t>
            </a:r>
            <a:r>
              <a:rPr lang="nb-NO" sz="1400" dirty="0"/>
              <a:t> organisasjoner</a:t>
            </a:r>
          </a:p>
          <a:p>
            <a:r>
              <a:rPr lang="nb-NO" sz="1400" dirty="0"/>
              <a:t>Bidrar til å </a:t>
            </a:r>
            <a:r>
              <a:rPr lang="nb-NO" sz="1400" b="1" dirty="0"/>
              <a:t>koordinere</a:t>
            </a:r>
            <a:r>
              <a:rPr lang="nb-NO" sz="1400" dirty="0"/>
              <a:t> aktiviteter på tvers av sektorer og organisasjoner</a:t>
            </a:r>
          </a:p>
          <a:p>
            <a:r>
              <a:rPr lang="nb-NO" sz="1400" b="1" dirty="0"/>
              <a:t>Obligatorisk</a:t>
            </a:r>
            <a:r>
              <a:rPr lang="nb-NO" sz="1400" dirty="0"/>
              <a:t> bruk kan oppleves som tvang …men sikrer </a:t>
            </a:r>
            <a:r>
              <a:rPr lang="nb-NO" sz="1400" b="1" dirty="0"/>
              <a:t>flere brukere</a:t>
            </a:r>
          </a:p>
          <a:p>
            <a:r>
              <a:rPr lang="nb-NO" sz="1400" b="1" dirty="0"/>
              <a:t>Konkurranse</a:t>
            </a:r>
            <a:r>
              <a:rPr lang="nb-NO" sz="1400" dirty="0"/>
              <a:t> og </a:t>
            </a:r>
            <a:r>
              <a:rPr lang="nb-NO" sz="1400" b="1" dirty="0"/>
              <a:t>samordning</a:t>
            </a:r>
            <a:r>
              <a:rPr lang="nb-NO" sz="1400" dirty="0"/>
              <a:t> med andre digitale plattformer som FB utfordrende. GDPR</a:t>
            </a:r>
          </a:p>
          <a:p>
            <a:r>
              <a:rPr lang="nb-NO" sz="1400" b="1" dirty="0"/>
              <a:t>Rolleavklaringer</a:t>
            </a:r>
            <a:r>
              <a:rPr lang="nb-NO" sz="1400" dirty="0"/>
              <a:t>: hvem har ansvar for brukerstøtte, rekruttering av brukere </a:t>
            </a:r>
            <a:r>
              <a:rPr lang="nb-NO" sz="1400" dirty="0" err="1"/>
              <a:t>osv</a:t>
            </a:r>
            <a:r>
              <a:rPr lang="nb-NO" sz="1400" dirty="0"/>
              <a:t>?</a:t>
            </a:r>
          </a:p>
          <a:p>
            <a:r>
              <a:rPr lang="nb-NO" sz="1400" b="1" dirty="0"/>
              <a:t>Digitalt utenforskap </a:t>
            </a:r>
            <a:r>
              <a:rPr lang="nb-NO" sz="1400" dirty="0"/>
              <a:t>en samfunnsutfordring</a:t>
            </a:r>
          </a:p>
          <a:p>
            <a:endParaRPr lang="nb-NO" sz="14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1942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9755-687C-D3D9-2D00-08B9599E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Balanse mellom partnere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7263A-CD1C-7AC7-E275-65DD036802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1800" dirty="0"/>
              <a:t>Grunnprinsipp i samskaping: «ingen partner er viktigere enn andre»</a:t>
            </a:r>
          </a:p>
          <a:p>
            <a:r>
              <a:rPr lang="nb-NO" sz="1800" dirty="0"/>
              <a:t>Absolutt balanse umulig i praksis</a:t>
            </a:r>
          </a:p>
          <a:p>
            <a:r>
              <a:rPr lang="nb-NO" sz="1800" dirty="0"/>
              <a:t>Iboende </a:t>
            </a:r>
            <a:r>
              <a:rPr lang="nb-NO" sz="1800" b="1" dirty="0"/>
              <a:t>ubalanse</a:t>
            </a:r>
            <a:r>
              <a:rPr lang="nb-NO" sz="1800" dirty="0"/>
              <a:t>: </a:t>
            </a:r>
          </a:p>
          <a:p>
            <a:pPr>
              <a:buFontTx/>
              <a:buChar char="-"/>
            </a:pPr>
            <a:r>
              <a:rPr lang="nb-NO" sz="1800" dirty="0"/>
              <a:t>kommunenes ansvar for </a:t>
            </a:r>
            <a:r>
              <a:rPr lang="nb-NO" sz="1800" b="1" dirty="0"/>
              <a:t>lovpålagte</a:t>
            </a:r>
            <a:r>
              <a:rPr lang="nb-NO" sz="1800" dirty="0"/>
              <a:t> oppgaver</a:t>
            </a:r>
          </a:p>
          <a:p>
            <a:pPr>
              <a:buFontTx/>
              <a:buChar char="-"/>
            </a:pPr>
            <a:r>
              <a:rPr lang="nb-NO" sz="1800" dirty="0"/>
              <a:t>samhandling mellom </a:t>
            </a:r>
            <a:r>
              <a:rPr lang="nb-NO" sz="1800" b="1" dirty="0"/>
              <a:t>profesjonelle</a:t>
            </a:r>
            <a:r>
              <a:rPr lang="nb-NO" sz="1800" dirty="0"/>
              <a:t> ansatte med </a:t>
            </a:r>
            <a:r>
              <a:rPr lang="nb-NO" sz="1800" b="1" dirty="0"/>
              <a:t>lønn</a:t>
            </a:r>
            <a:r>
              <a:rPr lang="nb-NO" sz="1800" dirty="0"/>
              <a:t> og </a:t>
            </a:r>
            <a:r>
              <a:rPr lang="nb-NO" sz="1800" b="1" dirty="0"/>
              <a:t>frivillige</a:t>
            </a:r>
            <a:r>
              <a:rPr lang="nb-NO" sz="1800" dirty="0"/>
              <a:t> innbyggere</a:t>
            </a:r>
          </a:p>
          <a:p>
            <a:pPr>
              <a:buFontTx/>
              <a:buChar char="-"/>
            </a:pPr>
            <a:r>
              <a:rPr lang="nb-NO" sz="1800" dirty="0"/>
              <a:t>Behov for at </a:t>
            </a:r>
            <a:r>
              <a:rPr lang="nb-NO" sz="1800" b="1" dirty="0"/>
              <a:t>ansvarlig part </a:t>
            </a:r>
            <a:r>
              <a:rPr lang="nb-NO" sz="1800" dirty="0"/>
              <a:t>følger opp, </a:t>
            </a:r>
            <a:r>
              <a:rPr lang="nb-NO" sz="1800" dirty="0" err="1"/>
              <a:t>monitorerer</a:t>
            </a:r>
            <a:r>
              <a:rPr lang="nb-NO" sz="1800" dirty="0"/>
              <a:t>, vedlikeholder, oppdaterer, sender søknader, skaffer tillatelser, vurderer lovverk, innkaller til møter, osv. (usynlig arbeid)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Nødvendig </a:t>
            </a:r>
            <a:r>
              <a:rPr lang="nb-NO" sz="1800" b="1" dirty="0"/>
              <a:t>å skape NOK balanse </a:t>
            </a:r>
            <a:r>
              <a:rPr lang="nb-NO" sz="1800" dirty="0"/>
              <a:t>mellom partene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20BE8EE-9C59-637E-4579-A7A67275FD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8375" y="2194719"/>
            <a:ext cx="3565525" cy="3565525"/>
          </a:xfrm>
        </p:spPr>
      </p:pic>
    </p:spTree>
    <p:extLst>
      <p:ext uri="{BB962C8B-B14F-4D97-AF65-F5344CB8AC3E}">
        <p14:creationId xmlns:p14="http://schemas.microsoft.com/office/powerpoint/2010/main" val="86489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5. Nøytral </a:t>
            </a:r>
            <a:r>
              <a:rPr lang="nb-NO" dirty="0" err="1"/>
              <a:t>fasilitator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nb-NO" sz="2800" dirty="0"/>
              <a:t>En nøytral posisjon mellom kommunen og sivilsamfunnet</a:t>
            </a:r>
          </a:p>
          <a:p>
            <a:r>
              <a:rPr lang="nb-NO" sz="2800" dirty="0"/>
              <a:t>«</a:t>
            </a:r>
            <a:r>
              <a:rPr lang="nb-NO" sz="2800" dirty="0" err="1"/>
              <a:t>Backbone</a:t>
            </a:r>
            <a:r>
              <a:rPr lang="nb-NO" sz="2800" dirty="0"/>
              <a:t> </a:t>
            </a:r>
            <a:r>
              <a:rPr lang="nb-NO" sz="2800" dirty="0" err="1"/>
              <a:t>organizations</a:t>
            </a:r>
            <a:r>
              <a:rPr lang="nb-NO" sz="2800" dirty="0"/>
              <a:t>»</a:t>
            </a:r>
          </a:p>
          <a:p>
            <a:r>
              <a:rPr lang="nb-NO" sz="2800" dirty="0"/>
              <a:t>Hjelper å bygge tillit</a:t>
            </a:r>
          </a:p>
          <a:p>
            <a:r>
              <a:rPr lang="nb-NO" sz="2800" dirty="0"/>
              <a:t>Jfr. Næringsklynger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17314195"/>
              </p:ext>
            </p:extLst>
          </p:nvPr>
        </p:nvGraphicFramePr>
        <p:xfrm>
          <a:off x="4778375" y="1731982"/>
          <a:ext cx="3565525" cy="411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04608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16221-7A65-FE2A-5952-1A772C84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Frivilligsentralenes rolle</a:t>
            </a:r>
          </a:p>
        </p:txBody>
      </p:sp>
      <p:pic>
        <p:nvPicPr>
          <p:cNvPr id="5" name="Bilete 6">
            <a:extLst>
              <a:ext uri="{FF2B5EF4-FFF2-40B4-BE49-F238E27FC236}">
                <a16:creationId xmlns:a16="http://schemas.microsoft.com/office/drawing/2014/main" id="{0A8508B9-96B3-758C-06AA-D04A4F1A073D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49" y="1772919"/>
            <a:ext cx="7281901" cy="45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90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1FCCE8-2BCF-46D6-85B2-88FAFC85B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52" y="1262449"/>
            <a:ext cx="3878423" cy="659683"/>
          </a:xfrm>
        </p:spPr>
        <p:txBody>
          <a:bodyPr anchor="t">
            <a:normAutofit/>
          </a:bodyPr>
          <a:lstStyle/>
          <a:p>
            <a:r>
              <a:rPr lang="nb-NO" dirty="0"/>
              <a:t>Clearinghouses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6A1528-84A7-4E30-9C40-FC4BAF92D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152" y="2009823"/>
            <a:ext cx="3878423" cy="2971792"/>
          </a:xfrm>
        </p:spPr>
        <p:txBody>
          <a:bodyPr>
            <a:normAutofit fontScale="92500" lnSpcReduction="10000"/>
          </a:bodyPr>
          <a:lstStyle/>
          <a:p>
            <a:r>
              <a:rPr lang="nb-NO" sz="1500" dirty="0"/>
              <a:t>Clearinghouses 1800-tallet: sikre god samhandling i handelsavtaler gjennom </a:t>
            </a:r>
            <a:r>
              <a:rPr lang="nb-NO" sz="1500" b="1" dirty="0"/>
              <a:t>en nøytral tredjepart</a:t>
            </a:r>
          </a:p>
          <a:p>
            <a:r>
              <a:rPr lang="nb-NO" sz="1500" dirty="0"/>
              <a:t>1900-tallet: </a:t>
            </a:r>
            <a:r>
              <a:rPr lang="nb-NO" sz="1500" i="1" dirty="0" err="1"/>
              <a:t>volunteer</a:t>
            </a:r>
            <a:r>
              <a:rPr lang="nb-NO" sz="1500" i="1" dirty="0"/>
              <a:t> </a:t>
            </a:r>
            <a:r>
              <a:rPr lang="nb-NO" sz="1500" i="1" dirty="0" err="1"/>
              <a:t>bureaus</a:t>
            </a:r>
            <a:r>
              <a:rPr lang="nb-NO" sz="1500" i="1" dirty="0"/>
              <a:t>, </a:t>
            </a:r>
            <a:r>
              <a:rPr lang="nb-NO" sz="1500" i="1" dirty="0" err="1"/>
              <a:t>volunteer</a:t>
            </a:r>
            <a:r>
              <a:rPr lang="nb-NO" sz="1500" i="1" dirty="0"/>
              <a:t> </a:t>
            </a:r>
            <a:r>
              <a:rPr lang="nb-NO" sz="1500" i="1" dirty="0" err="1"/>
              <a:t>centers</a:t>
            </a:r>
            <a:r>
              <a:rPr lang="nb-NO" sz="1500" i="1" dirty="0"/>
              <a:t> </a:t>
            </a:r>
            <a:r>
              <a:rPr lang="nb-NO" sz="1500" dirty="0"/>
              <a:t>og </a:t>
            </a:r>
            <a:r>
              <a:rPr lang="nb-NO" sz="1500" i="1" dirty="0" err="1"/>
              <a:t>volunteer</a:t>
            </a:r>
            <a:r>
              <a:rPr lang="nb-NO" sz="1500" dirty="0"/>
              <a:t> </a:t>
            </a:r>
            <a:r>
              <a:rPr lang="nb-NO" sz="1500" i="1" dirty="0"/>
              <a:t>clearinghouses</a:t>
            </a:r>
          </a:p>
          <a:p>
            <a:r>
              <a:rPr lang="nb-NO" sz="1500" dirty="0"/>
              <a:t>Gir frivillige informasjon</a:t>
            </a:r>
          </a:p>
          <a:p>
            <a:r>
              <a:rPr lang="nb-NO" sz="1500" dirty="0"/>
              <a:t>Videreformidler frivillige til organisasjoner eller virksomheter. </a:t>
            </a:r>
          </a:p>
          <a:p>
            <a:r>
              <a:rPr lang="nb-NO" sz="1500" dirty="0"/>
              <a:t>Nøytrale, lokale mellomledd som binder sammen lokale initiativer, tilbyr dem støtte, tilfører dem kompetanse, og rekrutterer og distribuerer frivillige til dem. </a:t>
            </a:r>
            <a:endParaRPr lang="en-US" sz="1500" dirty="0"/>
          </a:p>
        </p:txBody>
      </p:sp>
      <p:pic>
        <p:nvPicPr>
          <p:cNvPr id="5" name="Plassholder for innhold 4" descr="Et bilde som inneholder bygning, utendørs, gammel, foto&#10;&#10;Automatisk generert beskrivelse">
            <a:extLst>
              <a:ext uri="{FF2B5EF4-FFF2-40B4-BE49-F238E27FC236}">
                <a16:creationId xmlns:a16="http://schemas.microsoft.com/office/drawing/2014/main" id="{E8164CC5-8FDB-4E82-B514-F2DDFF7F5E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r="-2" b="-2"/>
          <a:stretch/>
        </p:blipFill>
        <p:spPr>
          <a:xfrm>
            <a:off x="5253127" y="1402738"/>
            <a:ext cx="3117938" cy="3892365"/>
          </a:xfrm>
          <a:noFill/>
        </p:spPr>
      </p:pic>
    </p:spTree>
    <p:extLst>
      <p:ext uri="{BB962C8B-B14F-4D97-AF65-F5344CB8AC3E}">
        <p14:creationId xmlns:p14="http://schemas.microsoft.com/office/powerpoint/2010/main" val="3820383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096EA40-388D-419F-AD35-1BD56805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51" y="1262449"/>
            <a:ext cx="2902739" cy="659683"/>
          </a:xfrm>
        </p:spPr>
        <p:txBody>
          <a:bodyPr>
            <a:normAutofit fontScale="90000"/>
          </a:bodyPr>
          <a:lstStyle/>
          <a:p>
            <a:r>
              <a:rPr lang="en-US" dirty="0"/>
              <a:t>Frivilligsentraler </a:t>
            </a:r>
            <a:r>
              <a:rPr lang="en-US" dirty="0" err="1"/>
              <a:t>i</a:t>
            </a:r>
            <a:r>
              <a:rPr lang="en-US" dirty="0"/>
              <a:t> Norge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D68E2BA-0A51-467D-8B10-56E3A73BE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150" y="2048007"/>
            <a:ext cx="2902739" cy="3711793"/>
          </a:xfrm>
        </p:spPr>
        <p:txBody>
          <a:bodyPr>
            <a:normAutofit/>
          </a:bodyPr>
          <a:lstStyle/>
          <a:p>
            <a:r>
              <a:rPr lang="en-US" dirty="0" err="1"/>
              <a:t>Røde</a:t>
            </a:r>
            <a:r>
              <a:rPr lang="en-US" dirty="0"/>
              <a:t> Kors </a:t>
            </a:r>
            <a:r>
              <a:rPr lang="en-US" dirty="0" err="1"/>
              <a:t>ønsket</a:t>
            </a:r>
            <a:r>
              <a:rPr lang="en-US" dirty="0"/>
              <a:t> </a:t>
            </a:r>
            <a:r>
              <a:rPr lang="en-US" i="1" dirty="0"/>
              <a:t>clearinghouse </a:t>
            </a:r>
            <a:r>
              <a:rPr lang="en-US" dirty="0" err="1"/>
              <a:t>modell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Norge </a:t>
            </a:r>
            <a:r>
              <a:rPr lang="en-US" dirty="0" err="1"/>
              <a:t>også</a:t>
            </a:r>
            <a:endParaRPr lang="en-US" dirty="0"/>
          </a:p>
          <a:p>
            <a:r>
              <a:rPr lang="en-US" dirty="0" err="1"/>
              <a:t>Idedugnad</a:t>
            </a:r>
            <a:r>
              <a:rPr lang="en-US" dirty="0"/>
              <a:t>: </a:t>
            </a:r>
            <a:r>
              <a:rPr lang="nb-NO" dirty="0"/>
              <a:t>sosialdepartementet og ledende organisasjoner på humanitær- og sosialfeltet</a:t>
            </a:r>
          </a:p>
          <a:p>
            <a:r>
              <a:rPr lang="nb-NO" dirty="0"/>
              <a:t>Fokus på omsorgssektoren</a:t>
            </a:r>
          </a:p>
          <a:p>
            <a:r>
              <a:rPr lang="nb-NO" dirty="0"/>
              <a:t>«En ansatt, en telefon og ett kontor» </a:t>
            </a:r>
          </a:p>
          <a:p>
            <a:r>
              <a:rPr lang="nb-NO" dirty="0"/>
              <a:t>Mobilisering av frivillige til </a:t>
            </a:r>
            <a:r>
              <a:rPr lang="nb-NO" b="1" dirty="0"/>
              <a:t>egne aktiviteter</a:t>
            </a:r>
            <a:endParaRPr lang="en-US" b="1" dirty="0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6F4FC3D5-CE2E-4FED-9F66-D78A644DEA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683889" y="1262449"/>
            <a:ext cx="5143872" cy="3947921"/>
          </a:xfrm>
          <a:noFill/>
        </p:spPr>
      </p:pic>
    </p:spTree>
    <p:extLst>
      <p:ext uri="{BB962C8B-B14F-4D97-AF65-F5344CB8AC3E}">
        <p14:creationId xmlns:p14="http://schemas.microsoft.com/office/powerpoint/2010/main" val="3388541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9F15F9-94DB-478E-BA33-429756B1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52" y="1262449"/>
            <a:ext cx="6016352" cy="659683"/>
          </a:xfrm>
        </p:spPr>
        <p:txBody>
          <a:bodyPr>
            <a:normAutofit fontScale="90000"/>
          </a:bodyPr>
          <a:lstStyle/>
          <a:p>
            <a:r>
              <a:rPr lang="nn-NO" dirty="0"/>
              <a:t>Aktivitetshus og knutepunkt</a:t>
            </a:r>
            <a:endParaRPr lang="nb-NO" dirty="0"/>
          </a:p>
        </p:txBody>
      </p:sp>
      <p:pic>
        <p:nvPicPr>
          <p:cNvPr id="3" name="Bilete 2">
            <a:extLst>
              <a:ext uri="{FF2B5EF4-FFF2-40B4-BE49-F238E27FC236}">
                <a16:creationId xmlns:a16="http://schemas.microsoft.com/office/drawing/2014/main" id="{AE362C57-A0DB-41D8-83AC-A7E49763A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51" y="1922132"/>
            <a:ext cx="7253609" cy="46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22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0AC104-550A-4EC6-B467-84203DD05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Samskaping i Tromøy Frivilligsentral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6B76FB6-E98D-4767-9EB4-7327110FB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84" y="1886427"/>
            <a:ext cx="5928954" cy="4446716"/>
          </a:xfrm>
        </p:spPr>
      </p:pic>
      <p:pic>
        <p:nvPicPr>
          <p:cNvPr id="6" name="Bilde 5" descr="Et bilde som inneholder skilt, tegning, mat, klokke&#10;&#10;Automatisk generert beskrivelse">
            <a:extLst>
              <a:ext uri="{FF2B5EF4-FFF2-40B4-BE49-F238E27FC236}">
                <a16:creationId xmlns:a16="http://schemas.microsoft.com/office/drawing/2014/main" id="{DC424B27-C333-463A-936E-5CDBE6EE9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696" y="3639745"/>
            <a:ext cx="449265" cy="27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04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08DD-FDBF-4063-9879-88012F82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Tromøy Fritidsforum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14D4F78D-BAEA-45C0-98BA-FCC572355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34"/>
          <a:stretch/>
        </p:blipFill>
        <p:spPr>
          <a:xfrm>
            <a:off x="800100" y="2122972"/>
            <a:ext cx="4686300" cy="3880513"/>
          </a:xfrm>
        </p:spPr>
      </p:pic>
    </p:spTree>
    <p:extLst>
      <p:ext uri="{BB962C8B-B14F-4D97-AF65-F5344CB8AC3E}">
        <p14:creationId xmlns:p14="http://schemas.microsoft.com/office/powerpoint/2010/main" val="1839166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01DE-FF3E-4CC4-B581-B41B6FA9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</p:spPr>
        <p:txBody>
          <a:bodyPr/>
          <a:lstStyle/>
          <a:p>
            <a:r>
              <a:rPr lang="nb-NO" dirty="0"/>
              <a:t>6. Lederskap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1001A09-0BA5-D8CE-161F-6D5B9212EA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00100" y="1646237"/>
            <a:ext cx="4959765" cy="4959765"/>
          </a:xfr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A24C785F-FE41-FFD5-D186-C340E0CF32D7}"/>
              </a:ext>
            </a:extLst>
          </p:cNvPr>
          <p:cNvSpPr/>
          <p:nvPr/>
        </p:nvSpPr>
        <p:spPr>
          <a:xfrm>
            <a:off x="5144569" y="2683483"/>
            <a:ext cx="2409914" cy="668708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30E1044E-A140-D5D4-C603-095F39340072}"/>
              </a:ext>
            </a:extLst>
          </p:cNvPr>
          <p:cNvSpPr/>
          <p:nvPr/>
        </p:nvSpPr>
        <p:spPr>
          <a:xfrm>
            <a:off x="5452217" y="3791765"/>
            <a:ext cx="2409914" cy="66870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051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+mj-lt"/>
              </a:rPr>
              <a:t>Samle informasjon om organisasjoner og </a:t>
            </a:r>
            <a:r>
              <a:rPr lang="nb-NO" dirty="0" err="1">
                <a:latin typeface="+mj-lt"/>
              </a:rPr>
              <a:t>frivillighe</a:t>
            </a:r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Knytte sammen organisasjoner og folk</a:t>
            </a:r>
          </a:p>
          <a:p>
            <a:r>
              <a:rPr lang="nb-NO" dirty="0">
                <a:latin typeface="+mj-lt"/>
              </a:rPr>
              <a:t>Koordinere møter</a:t>
            </a:r>
          </a:p>
          <a:p>
            <a:r>
              <a:rPr lang="nb-NO" dirty="0" err="1">
                <a:latin typeface="+mj-lt"/>
              </a:rPr>
              <a:t>Guding</a:t>
            </a:r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Inspirere</a:t>
            </a:r>
          </a:p>
          <a:p>
            <a:r>
              <a:rPr lang="nb-NO" dirty="0">
                <a:latin typeface="+mj-lt"/>
              </a:rPr>
              <a:t>Dele informasjon</a:t>
            </a:r>
          </a:p>
          <a:p>
            <a:r>
              <a:rPr lang="nb-NO" dirty="0">
                <a:latin typeface="+mj-lt"/>
              </a:rPr>
              <a:t>Formidle vitenskapelig kunnskap</a:t>
            </a:r>
          </a:p>
          <a:p>
            <a:r>
              <a:rPr lang="nb-NO" dirty="0">
                <a:latin typeface="+mj-lt"/>
              </a:rPr>
              <a:t>Identifisere finansieringsmuligheter</a:t>
            </a:r>
          </a:p>
          <a:p>
            <a:r>
              <a:rPr lang="nb-NO" dirty="0">
                <a:latin typeface="+mj-lt"/>
              </a:rPr>
              <a:t>Bidra til søknadsarbeid</a:t>
            </a:r>
          </a:p>
          <a:p>
            <a:r>
              <a:rPr lang="nb-NO" dirty="0">
                <a:latin typeface="+mj-lt"/>
              </a:rPr>
              <a:t>Mekling i konflikter</a:t>
            </a:r>
          </a:p>
        </p:txBody>
      </p:sp>
      <p:pic>
        <p:nvPicPr>
          <p:cNvPr id="7" name="Picture 2" descr="http://lazerhorse.org/wp-content/uploads/2013/09/Spider-Web-Spider-Silk-Explanation-Sheet-Weaver-Spider-We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46" y="2118553"/>
            <a:ext cx="4493346" cy="314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</p:spPr>
        <p:txBody>
          <a:bodyPr/>
          <a:lstStyle/>
          <a:p>
            <a:r>
              <a:rPr lang="nb-NO" dirty="0"/>
              <a:t>Tjenende lederskap i MHFA</a:t>
            </a:r>
          </a:p>
        </p:txBody>
      </p:sp>
    </p:spTree>
    <p:extLst>
      <p:ext uri="{BB962C8B-B14F-4D97-AF65-F5344CB8AC3E}">
        <p14:creationId xmlns:p14="http://schemas.microsoft.com/office/powerpoint/2010/main" val="2557102351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8AE42-F942-7D92-9799-E1654F7F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7. Konkurranse om frivillige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FF4CBEE-F582-3117-D91C-8498393C29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00736" y="2103120"/>
            <a:ext cx="6326457" cy="4352602"/>
          </a:xfrm>
        </p:spPr>
      </p:pic>
    </p:spTree>
    <p:extLst>
      <p:ext uri="{BB962C8B-B14F-4D97-AF65-F5344CB8AC3E}">
        <p14:creationId xmlns:p14="http://schemas.microsoft.com/office/powerpoint/2010/main" val="12784987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A2489-F41C-59B9-FDBE-847ADF2E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frivillighetspolitiske bud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37760-F0A4-E148-F8A8-7FC438B7F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099" y="2014194"/>
            <a:ext cx="7543799" cy="3837966"/>
          </a:xfrm>
        </p:spPr>
        <p:txBody>
          <a:bodyPr>
            <a:normAutofit/>
          </a:bodyPr>
          <a:lstStyle/>
          <a:p>
            <a:r>
              <a:rPr lang="nb-NO" sz="2400" b="1" dirty="0"/>
              <a:t>9. Ikke konkurrer med frivilligheten </a:t>
            </a:r>
          </a:p>
          <a:p>
            <a:r>
              <a:rPr lang="nb-NO" sz="2400" dirty="0"/>
              <a:t>Tilrettelegg for bedre rekruttering av frivillige til organisasjonene. Ikke ”stjel” de frivillige fra organisasjonene for å utføre kommunale tiltak.</a:t>
            </a:r>
          </a:p>
          <a:p>
            <a:endParaRPr lang="nb-NO" dirty="0"/>
          </a:p>
        </p:txBody>
      </p:sp>
      <p:pic>
        <p:nvPicPr>
          <p:cNvPr id="6" name="Content Placeholder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C0D44EF-A5ED-FA77-8F7F-37C8C12B34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80946" y="3933177"/>
            <a:ext cx="3565525" cy="1143489"/>
          </a:xfrm>
        </p:spPr>
      </p:pic>
    </p:spTree>
    <p:extLst>
      <p:ext uri="{BB962C8B-B14F-4D97-AF65-F5344CB8AC3E}">
        <p14:creationId xmlns:p14="http://schemas.microsoft.com/office/powerpoint/2010/main" val="3427608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017A-43F3-BEC2-3FD4-08CE3989B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8. Forvent det uventede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A6339-08E0-39A6-9B3D-FDB7B059D6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sz="1800" dirty="0"/>
              <a:t>Samskaping er vanskelig å planlegge i detalj</a:t>
            </a:r>
          </a:p>
          <a:p>
            <a:r>
              <a:rPr lang="nb-NO" sz="1800" dirty="0"/>
              <a:t>Prosesser der kommunen har styring er mer forutsigbare</a:t>
            </a:r>
          </a:p>
          <a:p>
            <a:r>
              <a:rPr lang="nb-NO" sz="1800" dirty="0"/>
              <a:t>Prosesser der sivilsamfunnet har styring er mindre forutsigbare</a:t>
            </a:r>
          </a:p>
          <a:p>
            <a:r>
              <a:rPr lang="nb-NO" sz="1800" b="1" dirty="0"/>
              <a:t>Kompetanse</a:t>
            </a:r>
            <a:r>
              <a:rPr lang="nb-NO" sz="1800" dirty="0"/>
              <a:t> i å håndtere konflikter, motstand og det uventede</a:t>
            </a:r>
          </a:p>
          <a:p>
            <a:r>
              <a:rPr lang="nb-NO" sz="1800" dirty="0"/>
              <a:t>Ikke strømlinjeformet men </a:t>
            </a:r>
            <a:r>
              <a:rPr lang="nb-NO" sz="1800" b="1" dirty="0"/>
              <a:t>iterativ</a:t>
            </a:r>
            <a:r>
              <a:rPr lang="nb-NO" sz="1800" dirty="0"/>
              <a:t> prosess</a:t>
            </a:r>
          </a:p>
          <a:p>
            <a:r>
              <a:rPr lang="nb-NO" sz="1800" dirty="0"/>
              <a:t>Kaospilotutdanningen i Danmark</a:t>
            </a:r>
          </a:p>
          <a:p>
            <a:r>
              <a:rPr lang="nb-NO" sz="1800" dirty="0" err="1"/>
              <a:t>Playmakerutdanningen</a:t>
            </a:r>
            <a:r>
              <a:rPr lang="nb-NO" sz="1800" dirty="0"/>
              <a:t> i Danmark</a:t>
            </a:r>
          </a:p>
          <a:p>
            <a:endParaRPr lang="nb-NO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36731D0-428E-B493-8758-F1BD294F7C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00100" y="2194719"/>
            <a:ext cx="3565525" cy="3565525"/>
          </a:xfrm>
        </p:spPr>
      </p:pic>
    </p:spTree>
    <p:extLst>
      <p:ext uri="{BB962C8B-B14F-4D97-AF65-F5344CB8AC3E}">
        <p14:creationId xmlns:p14="http://schemas.microsoft.com/office/powerpoint/2010/main" val="2445582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E8A3-2820-B28D-53E5-06B17E440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9. Fra topp-ned «mobilisering» til tilrettelegging for grasrotinitiativer</a:t>
            </a:r>
            <a:br>
              <a:rPr lang="nb-NO" dirty="0"/>
            </a:b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3D028C6-800C-80BE-07C9-7E28E3283C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097029"/>
            <a:ext cx="4297111" cy="2859532"/>
          </a:xfr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020BEC6D-A4F9-436F-A78E-911ADAACD34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00100" y="2103438"/>
          <a:ext cx="3565525" cy="3748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D1229C6-BB30-1184-4B81-5247791019F7}"/>
              </a:ext>
            </a:extLst>
          </p:cNvPr>
          <p:cNvSpPr txBox="1"/>
          <p:nvPr/>
        </p:nvSpPr>
        <p:spPr>
          <a:xfrm rot="20569332">
            <a:off x="4512178" y="4300031"/>
            <a:ext cx="1623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«</a:t>
            </a:r>
            <a:r>
              <a:rPr lang="nb-NO" dirty="0" err="1">
                <a:solidFill>
                  <a:schemeClr val="bg1"/>
                </a:solidFill>
              </a:rPr>
              <a:t>mobilization</a:t>
            </a:r>
            <a:r>
              <a:rPr lang="nb-NO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0580E2-BAB0-E598-ABFA-1245EF122A35}"/>
              </a:ext>
            </a:extLst>
          </p:cNvPr>
          <p:cNvSpPr txBox="1"/>
          <p:nvPr/>
        </p:nvSpPr>
        <p:spPr>
          <a:xfrm rot="20384819">
            <a:off x="5621711" y="4359027"/>
            <a:ext cx="162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«</a:t>
            </a:r>
            <a:r>
              <a:rPr lang="nb-NO" dirty="0" err="1">
                <a:solidFill>
                  <a:schemeClr val="bg1"/>
                </a:solidFill>
              </a:rPr>
              <a:t>Strategy</a:t>
            </a:r>
            <a:r>
              <a:rPr lang="nb-NO" dirty="0">
                <a:solidFill>
                  <a:schemeClr val="bg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8425865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C45B-795C-917F-0C43-4DEE2BA5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Folkebevegelser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12A1-F9A4-5C61-2544-3782A6DB5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6147110" cy="3749040"/>
          </a:xfrm>
        </p:spPr>
        <p:txBody>
          <a:bodyPr>
            <a:normAutofit fontScale="92500" lnSpcReduction="20000"/>
          </a:bodyPr>
          <a:lstStyle/>
          <a:p>
            <a:r>
              <a:rPr lang="nb-NO" sz="2800" b="1" dirty="0"/>
              <a:t>1880 </a:t>
            </a:r>
            <a:r>
              <a:rPr lang="nb-NO" sz="2800" dirty="0"/>
              <a:t>Arbeiderbevegelsen</a:t>
            </a:r>
            <a:endParaRPr lang="nb-NO" sz="2800" b="1" dirty="0"/>
          </a:p>
          <a:p>
            <a:r>
              <a:rPr lang="nb-NO" sz="2800" b="1" dirty="0"/>
              <a:t>1972 </a:t>
            </a:r>
            <a:r>
              <a:rPr lang="nb-NO" sz="2800" dirty="0"/>
              <a:t>EU </a:t>
            </a:r>
            <a:r>
              <a:rPr lang="nb-NO" sz="2800" dirty="0" err="1"/>
              <a:t>medlemsskap</a:t>
            </a:r>
            <a:endParaRPr lang="nb-NO" sz="2800" b="1" dirty="0"/>
          </a:p>
          <a:p>
            <a:r>
              <a:rPr lang="nb-NO" sz="2800" b="1" dirty="0"/>
              <a:t>1982 </a:t>
            </a:r>
            <a:r>
              <a:rPr lang="nb-NO" sz="2800" dirty="0"/>
              <a:t>Nei til Atomvåpen</a:t>
            </a:r>
            <a:endParaRPr lang="nb-NO" sz="2800" b="1" dirty="0"/>
          </a:p>
          <a:p>
            <a:r>
              <a:rPr lang="nb-NO" sz="2800" b="1" dirty="0"/>
              <a:t>2015</a:t>
            </a:r>
            <a:r>
              <a:rPr lang="nb-NO" sz="2800" dirty="0"/>
              <a:t> Flyktningkrisen</a:t>
            </a:r>
          </a:p>
          <a:p>
            <a:r>
              <a:rPr lang="nb-NO" sz="2800" b="1" dirty="0"/>
              <a:t>2017</a:t>
            </a:r>
            <a:r>
              <a:rPr lang="nb-NO" sz="2800" dirty="0"/>
              <a:t> Marin plastforsøpling</a:t>
            </a:r>
          </a:p>
          <a:p>
            <a:r>
              <a:rPr lang="nb-NO" sz="2800" b="1" dirty="0"/>
              <a:t>2020</a:t>
            </a:r>
            <a:r>
              <a:rPr lang="nb-NO" sz="2800" dirty="0"/>
              <a:t> </a:t>
            </a:r>
            <a:r>
              <a:rPr lang="nb-NO" sz="2800" dirty="0" err="1"/>
              <a:t>Covid</a:t>
            </a:r>
            <a:endParaRPr lang="nb-NO" sz="2800" dirty="0"/>
          </a:p>
          <a:p>
            <a:r>
              <a:rPr lang="nb-NO" sz="2800" b="1" dirty="0"/>
              <a:t>2022</a:t>
            </a:r>
            <a:r>
              <a:rPr lang="nb-NO" sz="2800" dirty="0"/>
              <a:t> Ukraina </a:t>
            </a:r>
          </a:p>
          <a:p>
            <a:r>
              <a:rPr lang="nb-NO" sz="2800" b="1" dirty="0"/>
              <a:t>2023</a:t>
            </a:r>
            <a:r>
              <a:rPr lang="nb-NO" sz="2800" dirty="0"/>
              <a:t> </a:t>
            </a:r>
            <a:r>
              <a:rPr lang="nb-NO" sz="2800" dirty="0" err="1"/>
              <a:t>Pride</a:t>
            </a:r>
            <a:endParaRPr lang="nb-NO" sz="2800" dirty="0"/>
          </a:p>
          <a:p>
            <a:r>
              <a:rPr lang="nb-NO" sz="2800" b="1" dirty="0"/>
              <a:t>2024</a:t>
            </a:r>
            <a:r>
              <a:rPr lang="nb-NO" sz="28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811261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967F423-D21C-4F37-A0B7-750026A1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C8F1D-7D08-B6C7-460D-C17DAC90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800" dirty="0" err="1"/>
              <a:t>Bolystteam</a:t>
            </a:r>
            <a:r>
              <a:rPr lang="en-US" sz="4800" dirty="0"/>
              <a:t> Steinkjer</a:t>
            </a:r>
          </a:p>
        </p:txBody>
      </p:sp>
      <p:pic>
        <p:nvPicPr>
          <p:cNvPr id="6" name="Content Placeholder 5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230A0C0F-BD99-BD59-5990-8CBDF89DF9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87" r="35644"/>
          <a:stretch/>
        </p:blipFill>
        <p:spPr>
          <a:xfrm>
            <a:off x="865764" y="2161487"/>
            <a:ext cx="2264734" cy="3632643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E4D8751-9111-ACD9-4067-1BB8CD471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77873" y="2103120"/>
            <a:ext cx="4866027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/>
            <a:r>
              <a:rPr lang="en-US" dirty="0" err="1"/>
              <a:t>Mobilt</a:t>
            </a:r>
            <a:r>
              <a:rPr lang="en-US" dirty="0"/>
              <a:t>, </a:t>
            </a:r>
            <a:r>
              <a:rPr lang="en-US" dirty="0" err="1"/>
              <a:t>koordinerende</a:t>
            </a:r>
            <a:r>
              <a:rPr lang="en-US" dirty="0"/>
              <a:t> team </a:t>
            </a:r>
            <a:r>
              <a:rPr lang="en-US" dirty="0" err="1"/>
              <a:t>som</a:t>
            </a:r>
            <a:r>
              <a:rPr lang="en-US" dirty="0"/>
              <a:t> legger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rette</a:t>
            </a:r>
            <a:r>
              <a:rPr lang="en-US" dirty="0"/>
              <a:t> for at </a:t>
            </a:r>
            <a:r>
              <a:rPr lang="en-US" dirty="0" err="1"/>
              <a:t>innbyggerne</a:t>
            </a:r>
            <a:r>
              <a:rPr lang="en-US" dirty="0"/>
              <a:t> </a:t>
            </a:r>
            <a:r>
              <a:rPr lang="en-US" dirty="0" err="1"/>
              <a:t>føler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 for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mulighet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utvikle</a:t>
            </a:r>
            <a:r>
              <a:rPr lang="en-US" dirty="0"/>
              <a:t> </a:t>
            </a:r>
            <a:r>
              <a:rPr lang="en-US" dirty="0" err="1"/>
              <a:t>sitt</a:t>
            </a:r>
            <a:r>
              <a:rPr lang="en-US" dirty="0"/>
              <a:t> </a:t>
            </a:r>
            <a:r>
              <a:rPr lang="en-US" dirty="0" err="1"/>
              <a:t>lokalmiljø</a:t>
            </a:r>
            <a:endParaRPr lang="en-US" dirty="0"/>
          </a:p>
          <a:p>
            <a:pPr indent="-182880" defTabSz="914400"/>
            <a:r>
              <a:rPr lang="en-US" dirty="0"/>
              <a:t>Jobber I </a:t>
            </a:r>
            <a:r>
              <a:rPr lang="en-US" dirty="0" err="1"/>
              <a:t>lokalmiljøene</a:t>
            </a:r>
            <a:endParaRPr lang="en-US" dirty="0"/>
          </a:p>
          <a:p>
            <a:pPr indent="-182880" defTabSz="914400"/>
            <a:r>
              <a:rPr lang="en-US" dirty="0" err="1"/>
              <a:t>Lokalsamfunnet</a:t>
            </a:r>
            <a:r>
              <a:rPr lang="en-US" dirty="0"/>
              <a:t> er </a:t>
            </a:r>
            <a:r>
              <a:rPr lang="en-US" dirty="0" err="1"/>
              <a:t>vertsskap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eier</a:t>
            </a:r>
            <a:r>
              <a:rPr lang="en-US" dirty="0"/>
              <a:t> </a:t>
            </a:r>
            <a:r>
              <a:rPr lang="en-US" dirty="0" err="1"/>
              <a:t>møtene</a:t>
            </a:r>
            <a:endParaRPr lang="en-US" dirty="0"/>
          </a:p>
          <a:p>
            <a:pPr indent="-182880" defTabSz="914400"/>
            <a:r>
              <a:rPr lang="en-US" dirty="0" err="1"/>
              <a:t>Bolystteamet</a:t>
            </a:r>
            <a:r>
              <a:rPr lang="en-US" dirty="0"/>
              <a:t> = </a:t>
            </a:r>
            <a:r>
              <a:rPr lang="en-US" dirty="0" err="1"/>
              <a:t>fagpersoner</a:t>
            </a:r>
            <a:r>
              <a:rPr lang="en-US" dirty="0"/>
              <a:t> med </a:t>
            </a:r>
            <a:r>
              <a:rPr lang="en-US" dirty="0" err="1"/>
              <a:t>myndighet</a:t>
            </a:r>
            <a:endParaRPr lang="en-US" dirty="0"/>
          </a:p>
          <a:p>
            <a:pPr indent="-182880" defTabSz="914400"/>
            <a:r>
              <a:rPr lang="en-US" dirty="0"/>
              <a:t>“</a:t>
            </a:r>
            <a:r>
              <a:rPr lang="nb-NO" i="1" dirty="0"/>
              <a:t>Dette er «omvendt medvirkning». Vi trenger ikke løpe til rådhuset – de kommer til oss. </a:t>
            </a:r>
            <a:r>
              <a:rPr lang="en-US" i="1" dirty="0"/>
              <a:t>“</a:t>
            </a:r>
            <a:endParaRPr lang="en-US" dirty="0"/>
          </a:p>
          <a:p>
            <a:pPr indent="-182880" defTabSz="914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034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DD678-4679-19E8-E237-915D13496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Sønderborgmodellen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7AC415AE-1AB8-8508-6609-AFC66F33B6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20597" y="1785595"/>
            <a:ext cx="8023303" cy="4799110"/>
          </a:xfrm>
        </p:spPr>
      </p:pic>
    </p:spTree>
    <p:extLst>
      <p:ext uri="{BB962C8B-B14F-4D97-AF65-F5344CB8AC3E}">
        <p14:creationId xmlns:p14="http://schemas.microsoft.com/office/powerpoint/2010/main" val="12518291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4967F423-D21C-4F37-A0B7-750026A1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778026-E7E6-FB26-34A6-DC40B33F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/>
              <a:t>10. Aktivt medborgerskap</a:t>
            </a:r>
          </a:p>
        </p:txBody>
      </p:sp>
      <p:pic>
        <p:nvPicPr>
          <p:cNvPr id="8" name="Picture 7" descr="Colorful hands with a heart in the center&#10;&#10;Description automatically generated">
            <a:extLst>
              <a:ext uri="{FF2B5EF4-FFF2-40B4-BE49-F238E27FC236}">
                <a16:creationId xmlns:a16="http://schemas.microsoft.com/office/drawing/2014/main" id="{9632F6AA-3538-C938-2F83-9095E406A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33" y="1642650"/>
            <a:ext cx="7848600" cy="375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801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501BA-9C8D-40EB-A710-403228C8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Ladder </a:t>
            </a:r>
            <a:r>
              <a:rPr lang="nb-NO" dirty="0" err="1"/>
              <a:t>of</a:t>
            </a:r>
            <a:r>
              <a:rPr lang="nb-NO" dirty="0"/>
              <a:t> Citizen </a:t>
            </a:r>
            <a:r>
              <a:rPr lang="nb-NO" dirty="0" err="1"/>
              <a:t>Participation</a:t>
            </a:r>
            <a:endParaRPr lang="nb-NO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0E0AC917-B941-4720-A8CF-297953B5D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4" y="1740694"/>
            <a:ext cx="3525547" cy="432467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EF4FA4-3479-4C3D-9E2C-B087275DE924}"/>
              </a:ext>
            </a:extLst>
          </p:cNvPr>
          <p:cNvSpPr txBox="1"/>
          <p:nvPr/>
        </p:nvSpPr>
        <p:spPr>
          <a:xfrm>
            <a:off x="843145" y="6065365"/>
            <a:ext cx="46121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/>
              <a:t>Kilder: Arnstein, 1969; Council </a:t>
            </a:r>
            <a:r>
              <a:rPr lang="nb-NO" sz="1350" dirty="0" err="1"/>
              <a:t>of</a:t>
            </a:r>
            <a:r>
              <a:rPr lang="nb-NO" sz="1350" dirty="0"/>
              <a:t> Europe, 2009 </a:t>
            </a:r>
          </a:p>
        </p:txBody>
      </p:sp>
    </p:spTree>
    <p:extLst>
      <p:ext uri="{BB962C8B-B14F-4D97-AF65-F5344CB8AC3E}">
        <p14:creationId xmlns:p14="http://schemas.microsoft.com/office/powerpoint/2010/main" val="26194272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7DF1-E938-4A8D-A488-31C1606EF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Modning av samskaping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5A1F79-C95E-4D93-B4B6-F950B0044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012" t="21200" r="19181" b="10620"/>
          <a:stretch/>
        </p:blipFill>
        <p:spPr>
          <a:xfrm>
            <a:off x="781151" y="2147484"/>
            <a:ext cx="2466222" cy="3277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175D90-10DA-4009-8F8B-D2483078822A}"/>
              </a:ext>
            </a:extLst>
          </p:cNvPr>
          <p:cNvSpPr txBox="1"/>
          <p:nvPr/>
        </p:nvSpPr>
        <p:spPr>
          <a:xfrm>
            <a:off x="3865418" y="2147484"/>
            <a:ext cx="350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nb-NO" dirty="0"/>
              <a:t>Ny måte å jobbe på uten å overse </a:t>
            </a:r>
            <a:r>
              <a:rPr lang="nb-NO" b="1" dirty="0"/>
              <a:t>lovpålagte oppgaver </a:t>
            </a:r>
            <a:r>
              <a:rPr lang="nb-NO" dirty="0"/>
              <a:t>og ansvarlig budsjettering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nb-NO" dirty="0"/>
              <a:t>Innbyggerinvolvering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dirty="0"/>
              <a:t>kommuneinvolvering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nb-NO" dirty="0"/>
              <a:t>Bryte ned kommunale </a:t>
            </a:r>
            <a:r>
              <a:rPr lang="nb-NO" b="1" dirty="0"/>
              <a:t>siloer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nb-NO" dirty="0"/>
              <a:t>Samskaping kan </a:t>
            </a:r>
            <a:r>
              <a:rPr lang="nb-NO" b="1" dirty="0"/>
              <a:t>ikke brukes i alle kontekster </a:t>
            </a:r>
            <a:r>
              <a:rPr lang="nb-NO" dirty="0"/>
              <a:t>(hull i veien, lovpålagte oppgaver)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nb-NO" b="1" dirty="0"/>
              <a:t>Risikotaging</a:t>
            </a:r>
            <a:r>
              <a:rPr lang="nb-NO" dirty="0"/>
              <a:t>, feiling og læring er deler av prosessen</a:t>
            </a:r>
          </a:p>
        </p:txBody>
      </p:sp>
    </p:spTree>
    <p:extLst>
      <p:ext uri="{BB962C8B-B14F-4D97-AF65-F5344CB8AC3E}">
        <p14:creationId xmlns:p14="http://schemas.microsoft.com/office/powerpoint/2010/main" val="1292587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606E-22FF-45A6-B60E-7B3E970F7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74" y="783383"/>
            <a:ext cx="3718165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Mattering</a:t>
            </a:r>
          </a:p>
        </p:txBody>
      </p:sp>
      <p:pic>
        <p:nvPicPr>
          <p:cNvPr id="5" name="Content Placeholder 3" descr="Chart, sunburst chart&#10;&#10;Description automatically generated">
            <a:extLst>
              <a:ext uri="{FF2B5EF4-FFF2-40B4-BE49-F238E27FC236}">
                <a16:creationId xmlns:a16="http://schemas.microsoft.com/office/drawing/2014/main" id="{E9D403D6-D9AD-4889-82D4-48808DD68CDD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69962" y="1280161"/>
            <a:ext cx="4762165" cy="532136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439BE-D579-4D4D-A278-70AB34F5D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1796" y="2081719"/>
            <a:ext cx="3718166" cy="349612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400" dirty="0"/>
              <a:t>Alle </a:t>
            </a:r>
            <a:r>
              <a:rPr lang="en-US" sz="2400" dirty="0" err="1"/>
              <a:t>har</a:t>
            </a:r>
            <a:r>
              <a:rPr lang="en-US" sz="2400" dirty="0"/>
              <a:t> et </a:t>
            </a:r>
            <a:r>
              <a:rPr lang="en-US" sz="2400" dirty="0" err="1"/>
              <a:t>iboende</a:t>
            </a:r>
            <a:r>
              <a:rPr lang="en-US" sz="2400" dirty="0"/>
              <a:t> </a:t>
            </a:r>
            <a:r>
              <a:rPr lang="en-US" sz="2400" dirty="0" err="1"/>
              <a:t>behov</a:t>
            </a:r>
            <a:r>
              <a:rPr lang="en-US" sz="2400" dirty="0"/>
              <a:t> for å </a:t>
            </a:r>
            <a:r>
              <a:rPr lang="en-US" sz="2400" dirty="0" err="1"/>
              <a:t>føle</a:t>
            </a:r>
            <a:r>
              <a:rPr lang="en-US" sz="2400" dirty="0"/>
              <a:t> seg </a:t>
            </a:r>
            <a:r>
              <a:rPr lang="en-US" sz="2400" b="1" dirty="0" err="1"/>
              <a:t>betydningsfull</a:t>
            </a:r>
            <a:endParaRPr lang="en-US" sz="2400" b="1" dirty="0"/>
          </a:p>
          <a:p>
            <a:r>
              <a:rPr lang="en-US" sz="2400" b="1" dirty="0"/>
              <a:t>Det er </a:t>
            </a:r>
            <a:r>
              <a:rPr lang="en-US" sz="2400" b="1" i="1" dirty="0" err="1"/>
              <a:t>ingen</a:t>
            </a:r>
            <a:r>
              <a:rPr lang="en-US" sz="2400" b="1" dirty="0"/>
              <a:t> </a:t>
            </a:r>
            <a:r>
              <a:rPr lang="en-US" sz="2400" b="1" dirty="0" err="1"/>
              <a:t>som</a:t>
            </a:r>
            <a:r>
              <a:rPr lang="en-US" sz="2400" b="1" dirty="0"/>
              <a:t> </a:t>
            </a:r>
            <a:r>
              <a:rPr lang="en-US" sz="2400" b="1" dirty="0" err="1"/>
              <a:t>ikke</a:t>
            </a:r>
            <a:r>
              <a:rPr lang="en-US" sz="2400" b="1" dirty="0"/>
              <a:t> </a:t>
            </a:r>
            <a:r>
              <a:rPr lang="en-US" sz="2400" b="1" dirty="0" err="1"/>
              <a:t>har</a:t>
            </a:r>
            <a:r>
              <a:rPr lang="en-US" sz="2400" b="1" dirty="0"/>
              <a:t> </a:t>
            </a:r>
            <a:r>
              <a:rPr lang="en-US" sz="2400" b="1" dirty="0" err="1"/>
              <a:t>ressurser</a:t>
            </a:r>
            <a:r>
              <a:rPr lang="en-US" sz="2400" b="1" dirty="0"/>
              <a:t> </a:t>
            </a:r>
            <a:r>
              <a:rPr lang="en-US" sz="2400" b="1" dirty="0" err="1"/>
              <a:t>som</a:t>
            </a:r>
            <a:r>
              <a:rPr lang="en-US" sz="2400" b="1" dirty="0"/>
              <a:t> </a:t>
            </a:r>
            <a:r>
              <a:rPr lang="en-US" sz="2400" b="1" dirty="0" err="1"/>
              <a:t>kan</a:t>
            </a:r>
            <a:r>
              <a:rPr lang="en-US" sz="2400" b="1" dirty="0"/>
              <a:t> </a:t>
            </a:r>
            <a:r>
              <a:rPr lang="en-US" sz="2400" b="1" dirty="0" err="1"/>
              <a:t>gjøre</a:t>
            </a:r>
            <a:r>
              <a:rPr lang="en-US" sz="2400" b="1" dirty="0"/>
              <a:t> et </a:t>
            </a:r>
            <a:r>
              <a:rPr lang="en-US" sz="2400" b="1" dirty="0" err="1"/>
              <a:t>bidrag</a:t>
            </a:r>
            <a:r>
              <a:rPr lang="en-US" sz="2400" b="1" dirty="0"/>
              <a:t> </a:t>
            </a:r>
            <a:r>
              <a:rPr lang="en-US" sz="2400" dirty="0"/>
              <a:t>– </a:t>
            </a:r>
            <a:r>
              <a:rPr lang="en-US" sz="2400" dirty="0" err="1"/>
              <a:t>uavhengig</a:t>
            </a:r>
            <a:r>
              <a:rPr lang="en-US" sz="2400" dirty="0"/>
              <a:t> av </a:t>
            </a:r>
            <a:r>
              <a:rPr lang="en-US" sz="2400" dirty="0" err="1"/>
              <a:t>klientstatus</a:t>
            </a:r>
            <a:endParaRPr lang="en-US" sz="2400" dirty="0"/>
          </a:p>
          <a:p>
            <a:r>
              <a:rPr lang="en-US" sz="2400" dirty="0" err="1"/>
              <a:t>Medvirkning</a:t>
            </a:r>
            <a:r>
              <a:rPr lang="en-US" sz="2400" dirty="0"/>
              <a:t> &lt;&gt; </a:t>
            </a:r>
            <a:r>
              <a:rPr lang="en-US" sz="2400" b="1" dirty="0" err="1"/>
              <a:t>stedstilhørighet</a:t>
            </a:r>
            <a:r>
              <a:rPr lang="en-US" sz="2400" dirty="0"/>
              <a:t> (vs </a:t>
            </a:r>
            <a:r>
              <a:rPr lang="en-US" sz="2400" dirty="0" err="1"/>
              <a:t>slektshistorie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324693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8B9A8-A869-41EA-A7C3-6154FD656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02" y="727626"/>
            <a:ext cx="3451614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200" dirty="0" err="1"/>
              <a:t>Samproduksjon</a:t>
            </a:r>
            <a:endParaRPr lang="en-US" sz="32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A1B1A4F-1047-4F10-985B-923129D53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602" y="2538919"/>
            <a:ext cx="3451614" cy="3596880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/>
            <a:r>
              <a:rPr lang="en-US" sz="2000" dirty="0" err="1"/>
              <a:t>Når</a:t>
            </a:r>
            <a:r>
              <a:rPr lang="en-US" sz="2000" dirty="0"/>
              <a:t> </a:t>
            </a:r>
            <a:r>
              <a:rPr lang="en-US" sz="2000" b="1" dirty="0" err="1"/>
              <a:t>kunder</a:t>
            </a:r>
            <a:r>
              <a:rPr lang="en-US" sz="2000" b="1" dirty="0"/>
              <a:t> </a:t>
            </a:r>
            <a:r>
              <a:rPr lang="en-US" sz="2000" b="1" dirty="0" err="1"/>
              <a:t>og</a:t>
            </a:r>
            <a:r>
              <a:rPr lang="en-US" sz="2000" b="1" dirty="0"/>
              <a:t> </a:t>
            </a:r>
            <a:r>
              <a:rPr lang="en-US" sz="2000" b="1" dirty="0" err="1"/>
              <a:t>firmaer</a:t>
            </a:r>
            <a:r>
              <a:rPr lang="en-US" sz="2000" b="1" dirty="0"/>
              <a:t> </a:t>
            </a:r>
            <a:r>
              <a:rPr lang="en-US" sz="2000" dirty="0" err="1"/>
              <a:t>samarbeider</a:t>
            </a:r>
            <a:r>
              <a:rPr lang="en-US" sz="2000" dirty="0"/>
              <a:t> om det </a:t>
            </a:r>
            <a:r>
              <a:rPr lang="en-US" sz="2000" dirty="0" err="1"/>
              <a:t>endelige</a:t>
            </a:r>
            <a:r>
              <a:rPr lang="en-US" sz="2000" dirty="0"/>
              <a:t> </a:t>
            </a:r>
            <a:r>
              <a:rPr lang="en-US" sz="2000" dirty="0" err="1"/>
              <a:t>produktet</a:t>
            </a:r>
            <a:r>
              <a:rPr lang="en-US" sz="2000" dirty="0"/>
              <a:t> </a:t>
            </a:r>
          </a:p>
          <a:p>
            <a:pPr indent="-182880" defTabSz="914400"/>
            <a:r>
              <a:rPr lang="nb-NO" sz="2000" b="1" dirty="0"/>
              <a:t>Kundebehov</a:t>
            </a:r>
            <a:r>
              <a:rPr lang="nb-NO" sz="2000" dirty="0"/>
              <a:t>, ekspertise og input blir en integrert del av det endelige produktet/tjenesten</a:t>
            </a:r>
          </a:p>
          <a:p>
            <a:pPr indent="-182880" defTabSz="914400"/>
            <a:r>
              <a:rPr lang="en-US" sz="2000" dirty="0" err="1"/>
              <a:t>Eks</a:t>
            </a:r>
            <a:r>
              <a:rPr lang="en-US" sz="2000" dirty="0"/>
              <a:t>: hos </a:t>
            </a:r>
            <a:r>
              <a:rPr lang="en-US" sz="2000" dirty="0" err="1"/>
              <a:t>frisøren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legen</a:t>
            </a:r>
            <a:endParaRPr lang="en-US" sz="2000" dirty="0"/>
          </a:p>
        </p:txBody>
      </p:sp>
      <p:pic>
        <p:nvPicPr>
          <p:cNvPr id="5" name="Content Placeholder 4" descr="A person getting the hair done&#10;&#10;Description automatically generated with medium confidence">
            <a:extLst>
              <a:ext uri="{FF2B5EF4-FFF2-40B4-BE49-F238E27FC236}">
                <a16:creationId xmlns:a16="http://schemas.microsoft.com/office/drawing/2014/main" id="{A0365E14-40DF-4AE3-AEC2-6703CCB42A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0" r="24544" b="2"/>
          <a:stretch/>
        </p:blipFill>
        <p:spPr>
          <a:xfrm>
            <a:off x="305574" y="419292"/>
            <a:ext cx="4142232" cy="6053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909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82"/>
    </mc:Choice>
    <mc:Fallback xmlns="">
      <p:transition spd="slow" advTm="42982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829C-5569-4C0C-A426-3B9CA3E3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402" y="343182"/>
            <a:ext cx="2902739" cy="879577"/>
          </a:xfrm>
        </p:spPr>
        <p:txBody>
          <a:bodyPr>
            <a:noAutofit/>
          </a:bodyPr>
          <a:lstStyle/>
          <a:p>
            <a:r>
              <a:rPr lang="nb-NO" sz="2800" dirty="0"/>
              <a:t>Samproduksjon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884BC-4536-4AC2-876C-E78D4A7D7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0402" y="1222759"/>
            <a:ext cx="2902739" cy="5143795"/>
          </a:xfrm>
        </p:spPr>
        <p:txBody>
          <a:bodyPr>
            <a:normAutofit fontScale="92500" lnSpcReduction="20000"/>
          </a:bodyPr>
          <a:lstStyle/>
          <a:p>
            <a:r>
              <a:rPr lang="nb-NO" sz="1600" b="1" dirty="0"/>
              <a:t>Innbyggere og kommunen </a:t>
            </a:r>
            <a:r>
              <a:rPr lang="nb-NO" sz="1600" dirty="0"/>
              <a:t>samarbeider om samfunnsdelen av kommuneplanen</a:t>
            </a:r>
          </a:p>
          <a:p>
            <a:r>
              <a:rPr lang="nb-NO" sz="1600" b="1" dirty="0"/>
              <a:t>Innbyggerbehov</a:t>
            </a:r>
            <a:r>
              <a:rPr lang="nb-NO" sz="1600" dirty="0"/>
              <a:t>, ekspertise og input integreres i planen</a:t>
            </a:r>
          </a:p>
          <a:p>
            <a:r>
              <a:rPr lang="nb-NO" sz="1600" b="1" dirty="0"/>
              <a:t>Kommunen</a:t>
            </a:r>
            <a:r>
              <a:rPr lang="nb-NO" sz="1600" dirty="0"/>
              <a:t> lager rom for samarbeid og inviterer seg selv inn i skoler, voksenopplæring, fengsel, </a:t>
            </a:r>
            <a:r>
              <a:rPr lang="nb-NO" sz="1600" dirty="0" err="1"/>
              <a:t>frivilligsentraler</a:t>
            </a:r>
            <a:r>
              <a:rPr lang="nb-NO" sz="1600" dirty="0"/>
              <a:t>, omsorgsinstitusjoner, </a:t>
            </a:r>
            <a:r>
              <a:rPr lang="nb-NO" sz="1600" dirty="0" err="1"/>
              <a:t>etc</a:t>
            </a:r>
            <a:endParaRPr lang="nb-NO" sz="1600" dirty="0"/>
          </a:p>
          <a:p>
            <a:r>
              <a:rPr lang="nb-NO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Sivilsamfunnet</a:t>
            </a: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opplever å bli hørt og at kommunen er lærevillig</a:t>
            </a:r>
          </a:p>
          <a:p>
            <a:r>
              <a:rPr lang="nb-NO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Kommunen</a:t>
            </a: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erfarer verdien av å lytte</a:t>
            </a:r>
          </a:p>
          <a:p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Utfordrende for kommunen å tilpasse seg til tempoet i sivilsamfunnet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Ressurskrevende prosess, begrenset av lovverk</a:t>
            </a:r>
            <a:endParaRPr lang="nb-NO" dirty="0"/>
          </a:p>
        </p:txBody>
      </p:sp>
      <p:pic>
        <p:nvPicPr>
          <p:cNvPr id="6" name="Bilde 7" descr="Et bilde som inneholder innendørs, person, sitter, vegg&#10;&#10;Automatisk generert beskrivelse">
            <a:extLst>
              <a:ext uri="{FF2B5EF4-FFF2-40B4-BE49-F238E27FC236}">
                <a16:creationId xmlns:a16="http://schemas.microsoft.com/office/drawing/2014/main" id="{5C66FAA7-70F0-4F31-BE27-A8478C4627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70000"/>
          </a:blip>
          <a:srcRect l="17603" r="17603"/>
          <a:stretch/>
        </p:blipFill>
        <p:spPr>
          <a:xfrm>
            <a:off x="55756" y="0"/>
            <a:ext cx="5084956" cy="67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24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5F23-7118-349C-700C-D9A22B03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659BFD-9877-5FC2-C886-13238C530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602" t="16442" r="72469" b="17157"/>
          <a:stretch/>
        </p:blipFill>
        <p:spPr>
          <a:xfrm>
            <a:off x="209085" y="490100"/>
            <a:ext cx="4229100" cy="5877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46E1A0-2430-7BA9-2CB1-FEC9EF236A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83" t="16244" r="71829" b="17024"/>
          <a:stretch/>
        </p:blipFill>
        <p:spPr>
          <a:xfrm>
            <a:off x="4438185" y="490100"/>
            <a:ext cx="4365385" cy="58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603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9FA8A-70E7-9E7C-F834-1A90C1A0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EC499-40E2-DB56-0D66-596A71D17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Starte med ressurser, ikke problemer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Bygge tillit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Skape møteplasser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Utnytte iboende ubalanse mellom partene, tilstrebe NOK balanse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Nøytral </a:t>
            </a:r>
            <a:r>
              <a:rPr lang="nb-NO" dirty="0" err="1"/>
              <a:t>fasilitator</a:t>
            </a: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Tjenende lederskap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Unngå konkurranse om frivillige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Forvent det uventede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Tilrettelegg for engasjement som oppstår 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Legg til rette for aktivt medborgerskap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162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7665</TotalTime>
  <Words>1547</Words>
  <Application>Microsoft Office PowerPoint</Application>
  <PresentationFormat>On-screen Show (4:3)</PresentationFormat>
  <Paragraphs>376</Paragraphs>
  <Slides>55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Calibri</vt:lpstr>
      <vt:lpstr>Century Gothic</vt:lpstr>
      <vt:lpstr>Garamond</vt:lpstr>
      <vt:lpstr>Savon</vt:lpstr>
      <vt:lpstr>   Hvordan får vi samskaping mellom frivilligheten og kommunen? Eugene Guribye</vt:lpstr>
      <vt:lpstr>Myndighetenes ambisjoner om frivillighet</vt:lpstr>
      <vt:lpstr>«Den andre samhandlingsreformen»</vt:lpstr>
      <vt:lpstr>Utfordringsbilde</vt:lpstr>
      <vt:lpstr>Obligatorisk frivillighet</vt:lpstr>
      <vt:lpstr>Fra Kommune 1.0 til 3.0</vt:lpstr>
      <vt:lpstr>Kommune 3.0 </vt:lpstr>
      <vt:lpstr>Former for samskaping</vt:lpstr>
      <vt:lpstr>1. Starte med ressurser, ikke behov</vt:lpstr>
      <vt:lpstr>Behovsstien</vt:lpstr>
      <vt:lpstr>Ressurstien</vt:lpstr>
      <vt:lpstr>Case: strandrydding – kartlegging og kobling av ressurser</vt:lpstr>
      <vt:lpstr>Ressurskartlegging</vt:lpstr>
      <vt:lpstr>Ressurskartlegging lokale institusjoner og bedrifter</vt:lpstr>
      <vt:lpstr>Ressurskartlegging sivilsamfunnet</vt:lpstr>
      <vt:lpstr>Ressurskartlegging individnivå</vt:lpstr>
      <vt:lpstr>Ressurskartlegging eksterne ressurser</vt:lpstr>
      <vt:lpstr>Ressurskartlegging</vt:lpstr>
      <vt:lpstr>Strandrydding som selvorganisert system</vt:lpstr>
      <vt:lpstr>Portalen</vt:lpstr>
      <vt:lpstr>2. Bygge tillit</vt:lpstr>
      <vt:lpstr>Bygge tillit</vt:lpstr>
      <vt:lpstr>3. Møteplasser</vt:lpstr>
      <vt:lpstr>PowerPoint Presentation</vt:lpstr>
      <vt:lpstr>Grendehuset på Sletteløkka</vt:lpstr>
      <vt:lpstr>Gamle institusjoner ny bruk</vt:lpstr>
      <vt:lpstr>Samskapings-plattformer</vt:lpstr>
      <vt:lpstr>Samskapings-plattformer</vt:lpstr>
      <vt:lpstr>Samskapings-plattformer</vt:lpstr>
      <vt:lpstr>Virtuelle møteplasser</vt:lpstr>
      <vt:lpstr>4. Balanse mellom partnere</vt:lpstr>
      <vt:lpstr>5. Nøytral fasilitator</vt:lpstr>
      <vt:lpstr>Frivilligsentralenes rolle</vt:lpstr>
      <vt:lpstr>Clearinghouses</vt:lpstr>
      <vt:lpstr>Frivilligsentraler i Norge</vt:lpstr>
      <vt:lpstr>Aktivitetshus og knutepunkt</vt:lpstr>
      <vt:lpstr>Samskaping i Tromøy Frivilligsentral</vt:lpstr>
      <vt:lpstr>Tromøy Fritidsforum</vt:lpstr>
      <vt:lpstr>6. Lederskap</vt:lpstr>
      <vt:lpstr>Tjenende lederskap i MHFA</vt:lpstr>
      <vt:lpstr>7. Konkurranse om frivillige</vt:lpstr>
      <vt:lpstr>De frivillighetspolitiske bud</vt:lpstr>
      <vt:lpstr>8. Forvent det uventede</vt:lpstr>
      <vt:lpstr>9. Fra topp-ned «mobilisering» til tilrettelegging for grasrotinitiativer </vt:lpstr>
      <vt:lpstr>Folkebevegelser</vt:lpstr>
      <vt:lpstr>Bolystteam Steinkjer</vt:lpstr>
      <vt:lpstr>Sønderborgmodellen</vt:lpstr>
      <vt:lpstr>10. Aktivt medborgerskap</vt:lpstr>
      <vt:lpstr>Ladder of Citizen Participation</vt:lpstr>
      <vt:lpstr>Modning av samskaping</vt:lpstr>
      <vt:lpstr>Mattering</vt:lpstr>
      <vt:lpstr>Samproduksjon</vt:lpstr>
      <vt:lpstr>Samproduksjon</vt:lpstr>
      <vt:lpstr>PowerPoint Presentation</vt:lpstr>
      <vt:lpstr>Oppsummering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Midtveisseminar</dc:title>
  <dc:creator>Eugene Guribye</dc:creator>
  <cp:lastModifiedBy>Eugene Guribye</cp:lastModifiedBy>
  <cp:revision>250</cp:revision>
  <dcterms:created xsi:type="dcterms:W3CDTF">2015-04-30T09:00:42Z</dcterms:created>
  <dcterms:modified xsi:type="dcterms:W3CDTF">2023-10-09T13:27:37Z</dcterms:modified>
</cp:coreProperties>
</file>