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29"/>
  </p:normalViewPr>
  <p:slideViewPr>
    <p:cSldViewPr snapToGrid="0" snapToObjects="1">
      <p:cViewPr varScale="1">
        <p:scale>
          <a:sx n="58" d="100"/>
          <a:sy n="58" d="100"/>
        </p:scale>
        <p:origin x="224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384CA4-3AF0-2F44-B7B7-DA94871F5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EBCB23-8907-6141-BF60-CDB7CB1BF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300525-3868-764F-BB50-89CA69E0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0D7875-752A-4F4A-8D8F-DEC4CE46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829B0A-9C07-8C43-B151-C9F28685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97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1BE317-8F59-954C-A793-BDF7848A0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CC98DD-629C-6B42-877A-3AB4A6AFB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E53745-B15A-7B4A-A25D-F7542E64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2854A2B-DCD1-7F4D-976E-D25A127D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0AEB4-C830-F94A-AA90-22A3B214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49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3A801C-798D-E449-B6BA-15FE3BF0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3183A6-E7BC-BA41-AB56-A58C13AA5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DCF305-1579-BD40-ABDA-223EA0B06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917084-39C5-F54F-8920-23B259157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455E17-494E-FF44-BD7D-0D8C1259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206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830C-9748-F84C-A6FB-41BA7C2C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CA2E93-95DC-684A-A864-FDF7B0FD2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DF62F51-24E2-E54D-93B6-FEB1D2B1A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E1406E1-2E1B-454C-8E89-8F6AA6F4E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32FE49B-CD33-5449-93DD-DA88F8A0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8BC560-3C9C-F14B-82CE-47EAF412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223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4D1D45-686E-A047-8E49-EE37FC88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5D9F00-4B38-2E46-9158-D5A9DEFB7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1E3CEAE-542F-4F46-85EB-2DF65E288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100859-B13A-464F-908F-65E419058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9975A60-AEE9-0646-BEC4-278E773932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08CDA7-10FA-FB40-89B5-923259704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EEEFC7-EBB3-5144-9D79-6BD15D76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710B968-C0A3-1B40-A006-D940EBA2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866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72BA8-FF76-5342-8199-9DE834FF6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771EA33-1265-A648-B688-9FF648FCE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C12426F-2196-8645-ABBF-C63F1A7F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181C96-8D07-BB49-B27A-A374C7334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91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3C0700A-45CB-7D4C-9938-CC868253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B61C8E-A34A-F14C-9DAE-9F072BC6A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E26B69-FC02-3C47-892E-3CA24AD1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581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5EDBC-2EEF-0749-9BD5-6F1B9F8F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35E576-15EE-D448-B0A7-A93690DBF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0037779-61C0-A24A-B9A2-AAC329BEB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EF72B72-3E11-CF40-9AB2-54020049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F2F54A-B300-AF4A-8AC3-B2715E3F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C0E3B7-3459-0A45-BF09-C29A989A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981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ACB1B5-54B6-B445-AE42-287DF7156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6F293F7-FD7C-1A42-B2D9-6861F430C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EE206F-2705-F14F-A898-06A54A640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D3781C-4E5E-104C-8F07-DB7FE0125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3DC0CA-C284-304B-B9C8-59C8C554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097FD1-EED2-3447-868F-19724960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43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59072-DD87-364C-A990-774A9A30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44B02AC-24C5-B74C-8946-B89C613E5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5199DB-365B-8B41-8DB1-182670C79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E3D0FB-D1B9-854F-9997-E3094D779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3967C0-75EB-1E40-A3CA-9E0B24AE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07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C9C1519-F0D2-3743-8041-0CF59CE18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0967F0-D84A-A24F-B6EF-572E45D00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976442-4A6D-9041-9214-1CD61F01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3CE13DA-31E0-D74C-99EB-1365343F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36902B-C3E6-3145-831B-C4C471BA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10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7E5F0DB-3C28-C640-96F8-953E1C63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F9C764D-A171-4640-9D68-3495C5B07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7EFBB6-77A5-974D-8C82-4BBA72C79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6D466-9808-9E43-B142-AB0D5B57148A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9E2F6-7D92-B14D-AE80-58EC3F617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AC40EB-9AA8-0B48-8870-D6C686145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D7018-6C74-FC44-826A-38EDB4AD3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6AA4DD-EB9A-D249-9802-4A0CC8B12F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23ADD31-805F-4E45-BD41-1444B49FFA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0B2CBDF-8087-BD4E-BC0B-B8F2EB820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1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6129E01-23A9-6B4B-9D59-8DD3ECC73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8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2390CD6-DBA0-AB4A-A626-8CC81F3BC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3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D03ACA6-F98E-AF4C-B6B7-19D85605B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4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5391D0C-D985-034D-BF20-CB7929993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2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DBF5A9C-4F84-9549-80A8-20FDCE872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4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01C68F0-C9A0-FB4A-B367-2C49A5AB0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00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7F8B48A-96B2-EE47-9FFB-31686BA9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0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509A7FF-2BEB-F540-9540-F9E549762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0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78543B5-0CAB-A945-97FB-FD5526B22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8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EAD68B2-050A-E84D-8843-98F1E0650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10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89B7020-6CD4-DA46-8445-AEA726D0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3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465B02A-A1AC-ED4A-9BB8-0B8C5411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14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F6A8EB4-19DD-7743-80A3-2AC19A0F5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41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C54104-B415-2849-89D5-A1DAF165C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34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DAF78D-F6AA-014B-A40A-F712174F1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02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9B7DCC0-BB4E-EF43-A12A-7E48B734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53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51ED320-EA61-C743-B6BF-8CF53994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23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538E09A-749A-8745-AF08-77883A5FB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23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1870AF-9018-454A-A351-942D3C878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50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8CB41A0-3EDB-5446-9E6F-ED48DE7F1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96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84AFB7F-6A05-144D-B363-22CD4043E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83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E131626-1F2B-6B43-AE5A-E25D16B9C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34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17B5-8BBC-B64E-83B8-6CD443659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4F3CA0-0380-F744-98FB-CC0C43475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4BA6EA6-18C1-3049-BF12-566065BB6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61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24610C-D80F-A745-B8DE-95789712C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86AB5F9-11C2-EC48-8A8D-7827EF375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879542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74BA1C-79AD-BB4D-8D99-AEA274084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CDB9FAA-F04D-A94F-ACA5-5CEAB0BCB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248492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567F23-C512-7149-B862-17F5DE62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7081BB1-3718-DD4E-BB04-6AF6DA39D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31142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DADDF4-750B-0E43-9CAB-D1B9E2491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95C6791-43C9-B644-996A-9E7E1D0D5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5426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5398C8-BE16-9943-A7B7-E969397CE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AD0C2AB-D96B-D44E-A14C-5E3DF2FF8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45597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5FC7A-691B-354F-8010-30A67097B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2653410-020F-224E-8BE3-6BE1CCB61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17799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183E9-2837-8846-8475-3E126B866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D8B1DC3-577D-074B-B4D2-955F1D31C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3812"/>
            <a:ext cx="12234332" cy="6881812"/>
          </a:xfrm>
        </p:spPr>
      </p:pic>
    </p:spTree>
    <p:extLst>
      <p:ext uri="{BB962C8B-B14F-4D97-AF65-F5344CB8AC3E}">
        <p14:creationId xmlns:p14="http://schemas.microsoft.com/office/powerpoint/2010/main" val="1454024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F3DC5B-2CE7-FD4C-85AB-B1E6B195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34FDE05-AFF0-1247-A699-28A47661B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9967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Widescreen</PresentationFormat>
  <Paragraphs>0</Paragraphs>
  <Slides>32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Andreas Hannevik Strand</dc:creator>
  <cp:lastModifiedBy>Andreas Hannevik Strand</cp:lastModifiedBy>
  <cp:revision>1</cp:revision>
  <dcterms:created xsi:type="dcterms:W3CDTF">2023-10-11T19:49:01Z</dcterms:created>
  <dcterms:modified xsi:type="dcterms:W3CDTF">2023-10-11T19:57:46Z</dcterms:modified>
</cp:coreProperties>
</file>