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5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6.xml" ContentType="application/vnd.openxmlformats-officedocument.theme+xml"/>
  <Override PartName="/ppt/slideLayouts/slideLayout53.xml" ContentType="application/vnd.openxmlformats-officedocument.presentationml.slideLayout+xml"/>
  <Override PartName="/ppt/theme/theme7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8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9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10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11.xml" ContentType="application/vnd.openxmlformats-officedocument.theme+xml"/>
  <Override PartName="/ppt/slideLayouts/slideLayout65.xml" ContentType="application/vnd.openxmlformats-officedocument.presentationml.slideLayout+xml"/>
  <Override PartName="/ppt/theme/theme12.xml" ContentType="application/vnd.openxmlformats-officedocument.theme+xml"/>
  <Override PartName="/ppt/slideLayouts/slideLayout66.xml" ContentType="application/vnd.openxmlformats-officedocument.presentationml.slideLayout+xml"/>
  <Override PartName="/ppt/theme/theme13.xml" ContentType="application/vnd.openxmlformats-officedocument.theme+xml"/>
  <Override PartName="/ppt/slideLayouts/slideLayout67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4" r:id="rId4"/>
    <p:sldMasterId id="2147484019" r:id="rId5"/>
    <p:sldMasterId id="2147483837" r:id="rId6"/>
    <p:sldMasterId id="2147483815" r:id="rId7"/>
    <p:sldMasterId id="2147483869" r:id="rId8"/>
    <p:sldMasterId id="2147483782" r:id="rId9"/>
    <p:sldMasterId id="2147483833" r:id="rId10"/>
    <p:sldMasterId id="2147483847" r:id="rId11"/>
    <p:sldMasterId id="2147483804" r:id="rId12"/>
    <p:sldMasterId id="2147483864" r:id="rId13"/>
    <p:sldMasterId id="2147484020" r:id="rId14"/>
    <p:sldMasterId id="2147483807" r:id="rId15"/>
    <p:sldMasterId id="2147483648" r:id="rId16"/>
    <p:sldMasterId id="2147484024" r:id="rId17"/>
  </p:sldMasterIdLst>
  <p:notesMasterIdLst>
    <p:notesMasterId r:id="rId29"/>
  </p:notesMasterIdLst>
  <p:sldIdLst>
    <p:sldId id="263" r:id="rId18"/>
    <p:sldId id="271" r:id="rId19"/>
    <p:sldId id="363" r:id="rId20"/>
    <p:sldId id="288" r:id="rId21"/>
    <p:sldId id="365" r:id="rId22"/>
    <p:sldId id="30141" r:id="rId23"/>
    <p:sldId id="378" r:id="rId24"/>
    <p:sldId id="379" r:id="rId25"/>
    <p:sldId id="257" r:id="rId26"/>
    <p:sldId id="369" r:id="rId27"/>
    <p:sldId id="265" r:id="rId28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198"/>
    <a:srgbClr val="004EA8"/>
    <a:srgbClr val="008AD8"/>
    <a:srgbClr val="005197"/>
    <a:srgbClr val="69B3E8"/>
    <a:srgbClr val="64A70A"/>
    <a:srgbClr val="008522"/>
    <a:srgbClr val="FF2A03"/>
    <a:srgbClr val="002E5A"/>
    <a:srgbClr val="E0A0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230"/>
    <p:restoredTop sz="86414"/>
  </p:normalViewPr>
  <p:slideViewPr>
    <p:cSldViewPr snapToGrid="0" snapToObjects="1" showGuides="1">
      <p:cViewPr varScale="1">
        <p:scale>
          <a:sx n="98" d="100"/>
          <a:sy n="98" d="100"/>
        </p:scale>
        <p:origin x="1458" y="9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272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1.xml"/><Relationship Id="rId26" Type="http://schemas.openxmlformats.org/officeDocument/2006/relationships/slide" Target="slides/slide9.xml"/><Relationship Id="rId3" Type="http://schemas.openxmlformats.org/officeDocument/2006/relationships/customXml" Target="../customXml/item3.xml"/><Relationship Id="rId21" Type="http://schemas.openxmlformats.org/officeDocument/2006/relationships/slide" Target="slides/slide4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8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0" Type="http://schemas.openxmlformats.org/officeDocument/2006/relationships/slide" Target="slides/slide3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7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2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30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06T18:39:36.6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06T18:39:38.00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06T18:39:39.2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06T18:39:48.75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06T18:39:58.7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032652-F7C6-1548-A102-CBD4AD4400D9}" type="datetimeFigureOut">
              <a:t>11.10.2023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2F4E96-3A8B-0D48-87EF-D8BBDB879D1E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159172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Hvor står vi?</a:t>
            </a:r>
          </a:p>
          <a:p>
            <a:r>
              <a:rPr lang="nb-NO" dirty="0"/>
              <a:t>Hvor går vi?</a:t>
            </a:r>
          </a:p>
          <a:p>
            <a:r>
              <a:rPr lang="nb-NO" dirty="0"/>
              <a:t>Hvordan kommer vi dit?</a:t>
            </a:r>
          </a:p>
          <a:p>
            <a:endParaRPr lang="nb-NO" dirty="0"/>
          </a:p>
          <a:p>
            <a:r>
              <a:rPr lang="nb-NO" dirty="0"/>
              <a:t>Kommunen har, som dere vet, flere roller å fylle. I dag er det særlig to av dem vi skal løfte frem – tjenesteprodusent og samfunnsutvikler. Hva krever fremtiden av oss i dag? Hvilken kultur trengs – hvordan er vi som kulturbærere? </a:t>
            </a:r>
            <a:endParaRPr lang="no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2F4E96-3A8B-0D48-87EF-D8BBDB879D1E}" type="slidenum">
              <a:rPr lang="no-NO" smtClean="0"/>
              <a:t>2</a:t>
            </a:fld>
            <a:endParaRPr lang="no-NO"/>
          </a:p>
        </p:txBody>
      </p:sp>
    </p:spTree>
    <p:extLst>
      <p:ext uri="{BB962C8B-B14F-4D97-AF65-F5344CB8AC3E}">
        <p14:creationId xmlns:p14="http://schemas.microsoft.com/office/powerpoint/2010/main" val="15724619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o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2F4E96-3A8B-0D48-87EF-D8BBDB879D1E}" type="slidenum">
              <a:rPr lang="no-NO" smtClean="0"/>
              <a:t>3</a:t>
            </a:fld>
            <a:endParaRPr lang="no-NO"/>
          </a:p>
        </p:txBody>
      </p:sp>
    </p:spTree>
    <p:extLst>
      <p:ext uri="{BB962C8B-B14F-4D97-AF65-F5344CB8AC3E}">
        <p14:creationId xmlns:p14="http://schemas.microsoft.com/office/powerpoint/2010/main" val="22004129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Koble «Strategihuset» og hovedtema for omstilling og utvikling.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162E5-E13D-4D7F-8AF3-A5DA238CB10A}" type="slidenum">
              <a:rPr lang="no-NO" smtClean="0"/>
              <a:t>4</a:t>
            </a:fld>
            <a:endParaRPr lang="no-NO"/>
          </a:p>
        </p:txBody>
      </p:sp>
    </p:spTree>
    <p:extLst>
      <p:ext uri="{BB962C8B-B14F-4D97-AF65-F5344CB8AC3E}">
        <p14:creationId xmlns:p14="http://schemas.microsoft.com/office/powerpoint/2010/main" val="22651026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70BF0-62C2-4798-80E9-C00E6461C693}" type="slidenum">
              <a:rPr lang="da-DK" smtClean="0"/>
              <a:pPr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959088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I dag står 10 prosent av Kristiansands unge under 30 år utenfor skole og jobb. </a:t>
            </a:r>
            <a:endParaRPr lang="en-US" dirty="0"/>
          </a:p>
          <a:p>
            <a:r>
              <a:rPr lang="nb-NO" dirty="0"/>
              <a:t>Med et tydelig mål om å få flere utenfor innenfor, utfordrer programmet Flere i arbeid dagens systemer og praksis slik at flere kan fullføre skole og komme i jobb. </a:t>
            </a:r>
          </a:p>
          <a:p>
            <a:endParaRPr lang="nb-NO" dirty="0">
              <a:cs typeface="Calibri"/>
            </a:endParaRPr>
          </a:p>
          <a:p>
            <a:r>
              <a:rPr lang="nb-NO" dirty="0"/>
              <a:t>Kristiansand er programeier, men kommunen leter etter fasiten i fellesskap. Gjennom forskning og forvaltning, og sammen med næringsliv, akademia og skole, styrker vi kunnskapsgrunnlaget og prøver ut nye måter å samhandle på. </a:t>
            </a:r>
          </a:p>
          <a:p>
            <a:endParaRPr lang="nb-NO" dirty="0">
              <a:cs typeface="Calibri"/>
            </a:endParaRPr>
          </a:p>
          <a:p>
            <a:r>
              <a:rPr lang="nb-NO" dirty="0"/>
              <a:t>Nå er vi halvveis i den femårige programperioden. Vi vet litt mer om hva som virker, og hva som ikke virker. Svaret på om vi klarer å snu den negative trenden, har vi imidlertid ikke ennå. Fasiten ligger i de lange linjene. Slik det ofte er når en utfordrer på systemnivå.</a:t>
            </a:r>
            <a:endParaRPr lang="nb-NO" dirty="0">
              <a:cs typeface="Calibri" panose="020F0502020204030204"/>
            </a:endParaRPr>
          </a:p>
          <a:p>
            <a:endParaRPr lang="nb-NO" dirty="0">
              <a:ea typeface="Calibri"/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2F4E96-3A8B-0D48-87EF-D8BBDB879D1E}" type="slidenum">
              <a:rPr lang="no-NO" smtClean="0"/>
              <a:t>6</a:t>
            </a:fld>
            <a:endParaRPr lang="no-NO"/>
          </a:p>
        </p:txBody>
      </p:sp>
    </p:spTree>
    <p:extLst>
      <p:ext uri="{BB962C8B-B14F-4D97-AF65-F5344CB8AC3E}">
        <p14:creationId xmlns:p14="http://schemas.microsoft.com/office/powerpoint/2010/main" val="21796397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b="0" i="0" dirty="0">
                <a:solidFill>
                  <a:srgbClr val="212529"/>
                </a:solidFill>
                <a:effectLst/>
                <a:latin typeface="Lato" panose="020F0502020204030203" pitchFamily="34" charset="0"/>
              </a:rPr>
              <a:t>Søgne Seniordans tilbyr Klepplandstunet kurs i sittedans mot lån av lokaler.</a:t>
            </a:r>
            <a:br>
              <a:rPr lang="nb-NO" dirty="0"/>
            </a:br>
            <a:r>
              <a:rPr lang="nb-NO" b="0" i="0" dirty="0">
                <a:solidFill>
                  <a:srgbClr val="212529"/>
                </a:solidFill>
                <a:effectLst/>
                <a:latin typeface="Lato" panose="020F0502020204030203" pitchFamily="34" charset="0"/>
              </a:rPr>
              <a:t>• Diabetesforbundet skal holde diabeteskurs for innvandrerkvinner i FIDA.</a:t>
            </a:r>
            <a:br>
              <a:rPr lang="nb-NO" dirty="0"/>
            </a:br>
            <a:r>
              <a:rPr lang="nb-NO" b="0" i="0" dirty="0">
                <a:solidFill>
                  <a:srgbClr val="212529"/>
                </a:solidFill>
                <a:effectLst/>
                <a:latin typeface="Lato" panose="020F0502020204030203" pitchFamily="34" charset="0"/>
              </a:rPr>
              <a:t>• Polsk- Norsk forening og Sørlandet seniordans skal lære hverandre ulike danser.</a:t>
            </a:r>
            <a:br>
              <a:rPr lang="nb-NO" dirty="0"/>
            </a:br>
            <a:r>
              <a:rPr lang="nb-NO" b="0" i="0" dirty="0">
                <a:solidFill>
                  <a:srgbClr val="212529"/>
                </a:solidFill>
                <a:effectLst/>
                <a:latin typeface="Lato" panose="020F0502020204030203" pitchFamily="34" charset="0"/>
              </a:rPr>
              <a:t>• DNT Sør skal etablere turvenner ved omsorgssentrene.</a:t>
            </a:r>
            <a:br>
              <a:rPr lang="nb-NO" dirty="0"/>
            </a:br>
            <a:r>
              <a:rPr lang="nb-NO" b="0" i="0" dirty="0">
                <a:solidFill>
                  <a:srgbClr val="212529"/>
                </a:solidFill>
                <a:effectLst/>
                <a:latin typeface="Lato" panose="020F0502020204030203" pitchFamily="34" charset="0"/>
              </a:rPr>
              <a:t>• Røde Kors tilbyr førstehjelpskurs til Natteravnene.</a:t>
            </a:r>
            <a:br>
              <a:rPr lang="nb-NO" dirty="0"/>
            </a:br>
            <a:r>
              <a:rPr lang="nb-NO" b="0" i="0" dirty="0">
                <a:solidFill>
                  <a:srgbClr val="212529"/>
                </a:solidFill>
                <a:effectLst/>
                <a:latin typeface="Lato" panose="020F0502020204030203" pitchFamily="34" charset="0"/>
              </a:rPr>
              <a:t>• Nye Mønstre-Trygg Oppvekst og Blå Kors Ungprat samarbeider om lokaler og samtalehjelp.</a:t>
            </a:r>
            <a:br>
              <a:rPr lang="nb-NO" dirty="0"/>
            </a:br>
            <a:r>
              <a:rPr lang="nb-NO" b="0" i="0" dirty="0">
                <a:solidFill>
                  <a:srgbClr val="212529"/>
                </a:solidFill>
                <a:effectLst/>
                <a:latin typeface="Lato" panose="020F0502020204030203" pitchFamily="34" charset="0"/>
              </a:rPr>
              <a:t>• Fremtiden i våre hender og Matsentralen skal samarbeid om seminar om Matsvinn.</a:t>
            </a:r>
            <a:br>
              <a:rPr lang="nb-NO" dirty="0"/>
            </a:br>
            <a:r>
              <a:rPr lang="nb-NO" b="0" i="0" dirty="0">
                <a:solidFill>
                  <a:srgbClr val="212529"/>
                </a:solidFill>
                <a:effectLst/>
                <a:latin typeface="Lato" panose="020F0502020204030203" pitchFamily="34" charset="0"/>
              </a:rPr>
              <a:t>• Picureit.no AS og Sound </a:t>
            </a:r>
            <a:r>
              <a:rPr lang="nb-NO" b="0" i="0" dirty="0" err="1">
                <a:solidFill>
                  <a:srgbClr val="212529"/>
                </a:solidFill>
                <a:effectLst/>
                <a:latin typeface="Lato" panose="020F0502020204030203" pitchFamily="34" charset="0"/>
              </a:rPr>
              <a:t>of</a:t>
            </a:r>
            <a:r>
              <a:rPr lang="nb-NO" b="0" i="0" dirty="0">
                <a:solidFill>
                  <a:srgbClr val="212529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nb-NO" b="0" i="0" dirty="0" err="1">
                <a:solidFill>
                  <a:srgbClr val="212529"/>
                </a:solidFill>
                <a:effectLst/>
                <a:latin typeface="Lato" panose="020F0502020204030203" pitchFamily="34" charset="0"/>
              </a:rPr>
              <a:t>Happiness</a:t>
            </a:r>
            <a:r>
              <a:rPr lang="nb-NO" b="0" i="0" dirty="0">
                <a:solidFill>
                  <a:srgbClr val="212529"/>
                </a:solidFill>
                <a:effectLst/>
                <a:latin typeface="Lato" panose="020F0502020204030203" pitchFamily="34" charset="0"/>
              </a:rPr>
              <a:t> arbeidspraksis.</a:t>
            </a:r>
            <a:br>
              <a:rPr lang="nb-NO" dirty="0"/>
            </a:br>
            <a:r>
              <a:rPr lang="nb-NO" b="0" i="0" dirty="0">
                <a:solidFill>
                  <a:srgbClr val="212529"/>
                </a:solidFill>
                <a:effectLst/>
                <a:latin typeface="Lato" panose="020F0502020204030203" pitchFamily="34" charset="0"/>
              </a:rPr>
              <a:t>• </a:t>
            </a:r>
            <a:r>
              <a:rPr lang="nb-NO" b="0" i="0" dirty="0" err="1">
                <a:solidFill>
                  <a:srgbClr val="212529"/>
                </a:solidFill>
                <a:effectLst/>
                <a:latin typeface="Lato" panose="020F0502020204030203" pitchFamily="34" charset="0"/>
              </a:rPr>
              <a:t>Sammensenteret</a:t>
            </a:r>
            <a:r>
              <a:rPr lang="nb-NO" b="0" i="0" dirty="0">
                <a:solidFill>
                  <a:srgbClr val="212529"/>
                </a:solidFill>
                <a:effectLst/>
                <a:latin typeface="Lato" panose="020F0502020204030203" pitchFamily="34" charset="0"/>
              </a:rPr>
              <a:t> sin musikkgruppe kan spille på formiddagstreff i Domkirken.</a:t>
            </a:r>
            <a:br>
              <a:rPr lang="nb-NO" dirty="0"/>
            </a:br>
            <a:r>
              <a:rPr lang="nb-NO" b="0" i="0" dirty="0">
                <a:solidFill>
                  <a:srgbClr val="212529"/>
                </a:solidFill>
                <a:effectLst/>
                <a:latin typeface="Lato" panose="020F0502020204030203" pitchFamily="34" charset="0"/>
              </a:rPr>
              <a:t>• RIO Kreativ </a:t>
            </a:r>
            <a:r>
              <a:rPr lang="nb-NO" b="0" i="0" dirty="0" err="1">
                <a:solidFill>
                  <a:srgbClr val="212529"/>
                </a:solidFill>
                <a:effectLst/>
                <a:latin typeface="Lato" panose="020F0502020204030203" pitchFamily="34" charset="0"/>
              </a:rPr>
              <a:t>Recovery</a:t>
            </a:r>
            <a:r>
              <a:rPr lang="nb-NO" b="0" i="0" dirty="0">
                <a:solidFill>
                  <a:srgbClr val="212529"/>
                </a:solidFill>
                <a:effectLst/>
                <a:latin typeface="Lato" panose="020F0502020204030203" pitchFamily="34" charset="0"/>
              </a:rPr>
              <a:t> skal lage en kreativ vegg for Flere i Arbeid.</a:t>
            </a:r>
            <a:br>
              <a:rPr lang="nb-NO" dirty="0"/>
            </a:br>
            <a:r>
              <a:rPr lang="nb-NO" b="0" i="0" dirty="0">
                <a:solidFill>
                  <a:srgbClr val="212529"/>
                </a:solidFill>
                <a:effectLst/>
                <a:latin typeface="Lato" panose="020F0502020204030203" pitchFamily="34" charset="0"/>
              </a:rPr>
              <a:t>• </a:t>
            </a:r>
            <a:r>
              <a:rPr lang="nb-NO" b="0" i="0" dirty="0" err="1">
                <a:solidFill>
                  <a:srgbClr val="212529"/>
                </a:solidFill>
                <a:effectLst/>
                <a:latin typeface="Lato" panose="020F0502020204030203" pitchFamily="34" charset="0"/>
              </a:rPr>
              <a:t>Tjernø</a:t>
            </a:r>
            <a:r>
              <a:rPr lang="nb-NO" b="0" i="0" dirty="0">
                <a:solidFill>
                  <a:srgbClr val="212529"/>
                </a:solidFill>
                <a:effectLst/>
                <a:latin typeface="Lato" panose="020F0502020204030203" pitchFamily="34" charset="0"/>
              </a:rPr>
              <a:t> kunst skal holde kurs i tangpressing på Hovedbiblioteket.</a:t>
            </a:r>
            <a:endParaRPr lang="no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2F4E96-3A8B-0D48-87EF-D8BBDB879D1E}" type="slidenum">
              <a:rPr lang="no-NO" smtClean="0"/>
              <a:t>7</a:t>
            </a:fld>
            <a:endParaRPr lang="no-NO"/>
          </a:p>
        </p:txBody>
      </p:sp>
    </p:spTree>
    <p:extLst>
      <p:ext uri="{BB962C8B-B14F-4D97-AF65-F5344CB8AC3E}">
        <p14:creationId xmlns:p14="http://schemas.microsoft.com/office/powerpoint/2010/main" val="19565941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b="1" dirty="0"/>
              <a:t>Kort intro til områdesatsinger:</a:t>
            </a:r>
            <a:br>
              <a:rPr lang="nb-NO" sz="1200" dirty="0"/>
            </a:br>
            <a:r>
              <a:rPr lang="nb-NO" sz="1200" dirty="0"/>
              <a:t>Statlige områdesatsinger er en tilskuddsordning til kommuner og en samarbeidsordning ml. stat (ved KDD) og kommune. </a:t>
            </a:r>
          </a:p>
          <a:p>
            <a:r>
              <a:rPr lang="nb-NO" sz="1200" dirty="0"/>
              <a:t>Det er først og fremst en satsing for storbyene. Eksempler på områdesatsinger er </a:t>
            </a:r>
            <a:r>
              <a:rPr lang="nb-NO" sz="1200" b="1" dirty="0"/>
              <a:t>Groruddalsatsingen</a:t>
            </a:r>
            <a:r>
              <a:rPr lang="nb-NO" sz="1200" dirty="0"/>
              <a:t> i Oslo, og </a:t>
            </a:r>
            <a:r>
              <a:rPr lang="nb-NO" sz="1200" b="1" dirty="0"/>
              <a:t>Fjell</a:t>
            </a:r>
            <a:r>
              <a:rPr lang="nb-NO" sz="1200" dirty="0"/>
              <a:t> i Drammen. </a:t>
            </a:r>
          </a:p>
          <a:p>
            <a:endParaRPr lang="nb-NO" sz="1200" b="1" dirty="0"/>
          </a:p>
          <a:p>
            <a:r>
              <a:rPr lang="nb-NO" sz="1200" b="0" dirty="0"/>
              <a:t>Formålet </a:t>
            </a:r>
            <a:r>
              <a:rPr lang="nb-NO" sz="1200" dirty="0"/>
              <a:t>med områdesatsingene er å bedre levekårene i områder som har særlig store utfordringer. Å mobilisere lokalsamfunnet og </a:t>
            </a:r>
            <a:r>
              <a:rPr lang="nb-NO" sz="2200" b="0" i="0" dirty="0">
                <a:solidFill>
                  <a:srgbClr val="333333"/>
                </a:solidFill>
                <a:effectLst/>
              </a:rPr>
              <a:t>bidra til varige forbedringer av tjenester og bedre fysiske og sosiale nærmiljøkvaliteter i områder som trenger det.</a:t>
            </a:r>
            <a:r>
              <a:rPr lang="nb-NO" sz="2200" dirty="0"/>
              <a:t> </a:t>
            </a:r>
            <a:r>
              <a:rPr lang="nb-NO" sz="1200" b="1" dirty="0"/>
              <a:t>Ambisjonen </a:t>
            </a:r>
            <a:r>
              <a:rPr lang="nb-NO" sz="1200" b="0" dirty="0"/>
              <a:t>er å innovere og utvikle nytt.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b="0" dirty="0"/>
          </a:p>
          <a:p>
            <a:endParaRPr lang="nb-NO" sz="1200" b="0" dirty="0"/>
          </a:p>
          <a:p>
            <a:r>
              <a:rPr lang="nb-NO" sz="1200" b="1" dirty="0"/>
              <a:t>I Kristiansand </a:t>
            </a:r>
            <a:r>
              <a:rPr lang="nb-NO" sz="1200" b="0" dirty="0"/>
              <a:t>er det skrevet under en 5-årig avtale med KDD om områdesatsing i sentrumsområdet Posebyen og Eg. Et område som har vært levekårutsatt over mange årtier. Det er samtidig vedtatt en del større fysiske utbedringer i økonomiplanperioden 2023-2026 som kan understøtte en områdesatsing.</a:t>
            </a:r>
          </a:p>
          <a:p>
            <a:endParaRPr lang="nb-NO" sz="1200" b="0" dirty="0"/>
          </a:p>
          <a:p>
            <a:r>
              <a:rPr lang="nb-NO" sz="1200" b="0" dirty="0"/>
              <a:t>Formålet med områdesatsing er beskrevet i avtalen: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i="1" dirty="0"/>
              <a:t>«Målet med områdesatsingen i Kristiansand er å skape gode sosiale og miljømessige levekår, for og med innbyggerne, samt utvikle løsninger og modeller som skaper god livskvalitet.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i="1" dirty="0"/>
              <a:t>Det skal vi gjøre gjennom tre hovedsatsingsområder 1) Bærekraftig stedsutvikling, 2) Styrke lokalsamfunnet og 3) Styrke oppvekstsvilkårene igjennom innovativ tjenesteutvikling.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i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0" dirty="0"/>
              <a:t>Tanken er at vi skal løse opp i en felles s</a:t>
            </a:r>
            <a:r>
              <a:rPr lang="nb-NO" dirty="0"/>
              <a:t>amfunnsutfordring vha. hele kommunens verktøykasse. Med fokus på et avgrenset geografisk område, i en lenger periode, har vi en god anledning til å fokusere ressursene fra flere kommunale områder og skape noe nytt med innbyggerne og lokale aktører.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i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1" i="0" dirty="0"/>
              <a:t>Samarbeid på tvers i konseptfasen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i="0" dirty="0"/>
              <a:t>Oppvekstdirektøren er prosjekteier og jobber nå sammen med øvrige direktører (BYS, HM, KI samt SI) for å utvikle de tre satsingsområdene; Bærekraftig stedsutvikling, styrke lokalsamfunnet og bedre oppvekstsvilkårene sammen med innbyggere og lokale aktører. Målet er å finne de beste konsepter for å løse levekårsutfordringene og bedre livskvaliteten i Posebyen og Eg.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i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i="0" dirty="0"/>
              <a:t>Det er et poeng at direktørområdene går veien sammen i konseptfasen, og det er et poeng å kartlegge behov og ressurser i lokalområdet sammen med innbyggere og lokale aktører helt fra starten.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i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i="0" dirty="0"/>
              <a:t>Samarbeid i konseptfasen ender ut i et </a:t>
            </a:r>
            <a:r>
              <a:rPr lang="nb-NO" b="1" i="0" dirty="0"/>
              <a:t>prosjektforslag våren 2024. </a:t>
            </a:r>
            <a:r>
              <a:rPr lang="nb-NO" i="0" dirty="0"/>
              <a:t>Prosjektforslaget beskriver mål og strategier og organisering for satsingen videre. Vi erfarer at det viktig å bruke tid på denne utviklingsfasen. Både for å forankre en felles forståelse av satsingen i organisasjonen, å bygge laget og for å avse riktig kompetanse og ressurser de neste 5 årene. Å skape tillit i lokalbefolkningen er også et poeng her.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i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i="0" dirty="0"/>
              <a:t>Det er en ambisjon at områdesatsingen i sentrum skal skape presedens for hvordan vi jobber i andre lokalområder med levekårsutfordringer senere.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i="0" dirty="0"/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i="1" dirty="0"/>
          </a:p>
          <a:p>
            <a:endParaRPr lang="nb-NO" sz="1200" b="0" dirty="0"/>
          </a:p>
          <a:p>
            <a:endParaRPr lang="nb-NO" sz="1200" dirty="0"/>
          </a:p>
          <a:p>
            <a:endParaRPr lang="nb-NO" sz="1200" dirty="0"/>
          </a:p>
          <a:p>
            <a:endParaRPr lang="nb-NO" dirty="0"/>
          </a:p>
          <a:p>
            <a:endParaRPr lang="nb-NO" dirty="0"/>
          </a:p>
          <a:p>
            <a:endParaRPr lang="no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528D0C-C243-4C9E-893E-4710EA85406C}" type="slidenum">
              <a:rPr kumimoji="0" lang="no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no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5358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b="0" i="0" dirty="0">
                <a:solidFill>
                  <a:srgbClr val="28262B"/>
                </a:solidFill>
                <a:effectLst/>
                <a:latin typeface="Lora" pitchFamily="2" charset="0"/>
              </a:rPr>
              <a:t>Kristiansand Symfoniorkester og ungdom med ulikt funkjsonsnivå fra Kristiansand Katedralskole Gimle og Kvadraturen videregående skole på scenen.</a:t>
            </a:r>
            <a:endParaRPr lang="no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2F4E96-3A8B-0D48-87EF-D8BBDB879D1E}" type="slidenum">
              <a:rPr lang="no-NO" smtClean="0"/>
              <a:t>10</a:t>
            </a:fld>
            <a:endParaRPr lang="no-NO"/>
          </a:p>
        </p:txBody>
      </p:sp>
    </p:spTree>
    <p:extLst>
      <p:ext uri="{BB962C8B-B14F-4D97-AF65-F5344CB8AC3E}">
        <p14:creationId xmlns:p14="http://schemas.microsoft.com/office/powerpoint/2010/main" val="14403595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tekst, person&#10;&#10;Automatisk generert beskrivelse">
            <a:extLst>
              <a:ext uri="{FF2B5EF4-FFF2-40B4-BE49-F238E27FC236}">
                <a16:creationId xmlns:a16="http://schemas.microsoft.com/office/drawing/2014/main" id="{55C4DC6D-630A-4944-9060-348C314C085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398BC3A5-4383-8A4A-9D0E-F40CFBF69BF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833251" y="424773"/>
            <a:ext cx="1813189" cy="77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56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Forside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E6B89688-5FDF-F048-9C5C-DAEE140AED7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398BC3A5-4383-8A4A-9D0E-F40CFBF69BF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833251" y="424773"/>
            <a:ext cx="1813189" cy="77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7230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tekst, gress, utendørs, pattedyr&#10;&#10;Automatisk generert beskrivelse">
            <a:extLst>
              <a:ext uri="{FF2B5EF4-FFF2-40B4-BE49-F238E27FC236}">
                <a16:creationId xmlns:a16="http://schemas.microsoft.com/office/drawing/2014/main" id="{2CDAF5FD-ED5B-204A-A7E5-DEAA31B54D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339E3D84-8171-6D49-A32A-5749EEDDEBB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833251" y="424773"/>
            <a:ext cx="1813189" cy="77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282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047A1301-48A6-EA4B-9B8D-9A7E015BADE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339E3D84-8171-6D49-A32A-5749EEDDEBB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833251" y="424773"/>
            <a:ext cx="1813189" cy="77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966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- 1 med egne bild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C45B5C4A-5059-6149-80B7-B23E2470E4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398BC3A5-4383-8A4A-9D0E-F40CFBF69BF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831600" y="424800"/>
            <a:ext cx="1813189" cy="777600"/>
          </a:xfrm>
          <a:prstGeom prst="rect">
            <a:avLst/>
          </a:prstGeom>
        </p:spPr>
      </p:pic>
      <p:sp>
        <p:nvSpPr>
          <p:cNvPr id="12" name="Plassholder for bilde 8">
            <a:extLst>
              <a:ext uri="{FF2B5EF4-FFF2-40B4-BE49-F238E27FC236}">
                <a16:creationId xmlns:a16="http://schemas.microsoft.com/office/drawing/2014/main" id="{47B837E9-674C-5E4D-9D2A-C9BAB888BCA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-1"/>
            <a:ext cx="6061074" cy="339407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13" name="Plassholder for bilde 8">
            <a:extLst>
              <a:ext uri="{FF2B5EF4-FFF2-40B4-BE49-F238E27FC236}">
                <a16:creationId xmlns:a16="http://schemas.microsoft.com/office/drawing/2014/main" id="{1CA942DC-BC7F-6947-B1CB-5A3255AE741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4330700"/>
            <a:ext cx="4460240" cy="2527300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14" name="Plassholder for bilde 8">
            <a:extLst>
              <a:ext uri="{FF2B5EF4-FFF2-40B4-BE49-F238E27FC236}">
                <a16:creationId xmlns:a16="http://schemas.microsoft.com/office/drawing/2014/main" id="{5BAC0CBE-17BA-B442-A201-1E94C71A45C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721601" y="1730375"/>
            <a:ext cx="4470398" cy="5127625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83593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Forside - 1 med egne bild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07068600-FF4F-534A-9196-253A608B3A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398BC3A5-4383-8A4A-9D0E-F40CFBF69BF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831600" y="424800"/>
            <a:ext cx="1813189" cy="777600"/>
          </a:xfrm>
          <a:prstGeom prst="rect">
            <a:avLst/>
          </a:prstGeom>
        </p:spPr>
      </p:pic>
      <p:sp>
        <p:nvSpPr>
          <p:cNvPr id="9" name="Plassholder for bilde 8">
            <a:extLst>
              <a:ext uri="{FF2B5EF4-FFF2-40B4-BE49-F238E27FC236}">
                <a16:creationId xmlns:a16="http://schemas.microsoft.com/office/drawing/2014/main" id="{4216FDB8-87D3-0F4C-ABCE-C8889E87F46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-28575"/>
            <a:ext cx="6061075" cy="3422650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10" name="Plassholder for bilde 8">
            <a:extLst>
              <a:ext uri="{FF2B5EF4-FFF2-40B4-BE49-F238E27FC236}">
                <a16:creationId xmlns:a16="http://schemas.microsoft.com/office/drawing/2014/main" id="{EACAD9C6-98D3-1A44-B2CC-43A65F53948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4925" y="4330700"/>
            <a:ext cx="4435475" cy="2527300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11" name="Plassholder for bilde 8">
            <a:extLst>
              <a:ext uri="{FF2B5EF4-FFF2-40B4-BE49-F238E27FC236}">
                <a16:creationId xmlns:a16="http://schemas.microsoft.com/office/drawing/2014/main" id="{60CAA337-94FB-364C-8B73-BE5702173C9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721601" y="1730375"/>
            <a:ext cx="4470398" cy="5127625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28192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- 3 med egne bild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C605BC90-5FB2-E941-93D2-E13A6D8B4EA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33252" y="424773"/>
            <a:ext cx="1807886" cy="775326"/>
          </a:xfrm>
          <a:prstGeom prst="rect">
            <a:avLst/>
          </a:prstGeom>
          <a:noFill/>
        </p:spPr>
      </p:pic>
      <p:pic>
        <p:nvPicPr>
          <p:cNvPr id="3" name="Bilde 2" descr="Et bilde som inneholder skjermbilde&#10;&#10;Automatisk generert beskrivelse">
            <a:extLst>
              <a:ext uri="{FF2B5EF4-FFF2-40B4-BE49-F238E27FC236}">
                <a16:creationId xmlns:a16="http://schemas.microsoft.com/office/drawing/2014/main" id="{B8F3DA90-5664-1C4F-9F74-3440EDE7357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Plassholder for bilde 8">
            <a:extLst>
              <a:ext uri="{FF2B5EF4-FFF2-40B4-BE49-F238E27FC236}">
                <a16:creationId xmlns:a16="http://schemas.microsoft.com/office/drawing/2014/main" id="{146F6BDA-6C4E-1949-95CC-001E95F130D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721601" y="1730375"/>
            <a:ext cx="4470398" cy="5127625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7" name="Plassholder for bilde 8">
            <a:extLst>
              <a:ext uri="{FF2B5EF4-FFF2-40B4-BE49-F238E27FC236}">
                <a16:creationId xmlns:a16="http://schemas.microsoft.com/office/drawing/2014/main" id="{A87EB0AD-6418-3244-BF25-2D8EEB601F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0"/>
            <a:ext cx="4470396" cy="425767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630B8B92-9E61-614D-890B-C250A80A820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31600" y="424800"/>
            <a:ext cx="1807886" cy="7753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26935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Forside - 3 med egne bild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A49BDF37-417D-BA45-A8E5-6FB2DFE563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Plassholder for bilde 8">
            <a:extLst>
              <a:ext uri="{FF2B5EF4-FFF2-40B4-BE49-F238E27FC236}">
                <a16:creationId xmlns:a16="http://schemas.microsoft.com/office/drawing/2014/main" id="{146F6BDA-6C4E-1949-95CC-001E95F130D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721601" y="1730375"/>
            <a:ext cx="4470398" cy="5127625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7" name="Plassholder for bilde 8">
            <a:extLst>
              <a:ext uri="{FF2B5EF4-FFF2-40B4-BE49-F238E27FC236}">
                <a16:creationId xmlns:a16="http://schemas.microsoft.com/office/drawing/2014/main" id="{A87EB0AD-6418-3244-BF25-2D8EEB601F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0"/>
            <a:ext cx="4470396" cy="425767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DC65683D-7068-2243-8005-3B9E5BC83E7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831600" y="424800"/>
            <a:ext cx="1813189" cy="77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606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collage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8">
            <a:extLst>
              <a:ext uri="{FF2B5EF4-FFF2-40B4-BE49-F238E27FC236}">
                <a16:creationId xmlns:a16="http://schemas.microsoft.com/office/drawing/2014/main" id="{835A2415-10FD-3B4F-A7A3-C8D3D77551F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721601" y="2600325"/>
            <a:ext cx="4470398" cy="4257675"/>
          </a:xfrm>
          <a:prstGeom prst="rect">
            <a:avLst/>
          </a:prstGeom>
          <a:solidFill>
            <a:schemeClr val="accent3"/>
          </a:solidFill>
        </p:spPr>
        <p:txBody>
          <a:bodyPr/>
          <a:lstStyle/>
          <a:p>
            <a:endParaRPr lang="nb-NO" dirty="0"/>
          </a:p>
        </p:txBody>
      </p:sp>
      <p:sp>
        <p:nvSpPr>
          <p:cNvPr id="4" name="Plassholder for bilde 8">
            <a:extLst>
              <a:ext uri="{FF2B5EF4-FFF2-40B4-BE49-F238E27FC236}">
                <a16:creationId xmlns:a16="http://schemas.microsoft.com/office/drawing/2014/main" id="{B9890D62-CE97-E548-A5C2-8D63AA8322C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0"/>
            <a:ext cx="4470396" cy="4257675"/>
          </a:xfrm>
          <a:prstGeom prst="rect">
            <a:avLst/>
          </a:prstGeom>
          <a:solidFill>
            <a:schemeClr val="accent1"/>
          </a:solidFill>
        </p:spPr>
        <p:txBody>
          <a:bodyPr/>
          <a:lstStyle/>
          <a:p>
            <a:endParaRPr lang="nb-NO"/>
          </a:p>
        </p:txBody>
      </p:sp>
      <p:sp>
        <p:nvSpPr>
          <p:cNvPr id="5" name="Plassholder for bilde 8">
            <a:extLst>
              <a:ext uri="{FF2B5EF4-FFF2-40B4-BE49-F238E27FC236}">
                <a16:creationId xmlns:a16="http://schemas.microsoft.com/office/drawing/2014/main" id="{79CCF233-B73F-7A48-B223-725969885D6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46833" y="0"/>
            <a:ext cx="3102990" cy="2533475"/>
          </a:xfrm>
          <a:prstGeom prst="rect">
            <a:avLst/>
          </a:prstGeom>
          <a:solidFill>
            <a:schemeClr val="accent3"/>
          </a:solidFill>
        </p:spPr>
        <p:txBody>
          <a:bodyPr/>
          <a:lstStyle/>
          <a:p>
            <a:endParaRPr lang="nb-NO"/>
          </a:p>
        </p:txBody>
      </p:sp>
      <p:sp>
        <p:nvSpPr>
          <p:cNvPr id="6" name="Plassholder for bilde 8">
            <a:extLst>
              <a:ext uri="{FF2B5EF4-FFF2-40B4-BE49-F238E27FC236}">
                <a16:creationId xmlns:a16="http://schemas.microsoft.com/office/drawing/2014/main" id="{9F529A48-0006-B24A-93AA-3543FA1C946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546833" y="2589292"/>
            <a:ext cx="3102990" cy="1668384"/>
          </a:xfrm>
          <a:prstGeom prst="rect">
            <a:avLst/>
          </a:prstGeom>
          <a:solidFill>
            <a:schemeClr val="accent1"/>
          </a:solidFill>
        </p:spPr>
        <p:txBody>
          <a:bodyPr/>
          <a:lstStyle/>
          <a:p>
            <a:endParaRPr lang="nb-NO"/>
          </a:p>
        </p:txBody>
      </p:sp>
      <p:sp>
        <p:nvSpPr>
          <p:cNvPr id="7" name="Plassholder for bilde 8">
            <a:extLst>
              <a:ext uri="{FF2B5EF4-FFF2-40B4-BE49-F238E27FC236}">
                <a16:creationId xmlns:a16="http://schemas.microsoft.com/office/drawing/2014/main" id="{116FFE66-3A35-DB4F-8A8C-8361F8BED21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949575" y="4324524"/>
            <a:ext cx="4700248" cy="2533476"/>
          </a:xfrm>
          <a:prstGeom prst="rect">
            <a:avLst/>
          </a:prstGeom>
          <a:solidFill>
            <a:schemeClr val="accent3"/>
          </a:solidFill>
        </p:spPr>
        <p:txBody>
          <a:bodyPr/>
          <a:lstStyle/>
          <a:p>
            <a:endParaRPr lang="nb-NO"/>
          </a:p>
        </p:txBody>
      </p:sp>
      <p:sp>
        <p:nvSpPr>
          <p:cNvPr id="8" name="Plassholder for bilde 8">
            <a:extLst>
              <a:ext uri="{FF2B5EF4-FFF2-40B4-BE49-F238E27FC236}">
                <a16:creationId xmlns:a16="http://schemas.microsoft.com/office/drawing/2014/main" id="{EF1B81DD-3E19-5942-ABF2-E49E95B2E11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-2" y="4324524"/>
            <a:ext cx="2876857" cy="2533476"/>
          </a:xfrm>
          <a:prstGeom prst="rect">
            <a:avLst/>
          </a:prstGeom>
          <a:solidFill>
            <a:schemeClr val="accent1"/>
          </a:solidFill>
        </p:spPr>
        <p:txBody>
          <a:bodyPr/>
          <a:lstStyle/>
          <a:p>
            <a:endParaRPr lang="nb-NO"/>
          </a:p>
        </p:txBody>
      </p:sp>
      <p:sp>
        <p:nvSpPr>
          <p:cNvPr id="11" name="Plassholder for bilde 8">
            <a:extLst>
              <a:ext uri="{FF2B5EF4-FFF2-40B4-BE49-F238E27FC236}">
                <a16:creationId xmlns:a16="http://schemas.microsoft.com/office/drawing/2014/main" id="{8A3318A7-0333-A748-B61B-F73753F4303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729878" y="-1"/>
            <a:ext cx="4470398" cy="2533475"/>
          </a:xfrm>
          <a:prstGeom prst="rect">
            <a:avLst/>
          </a:prstGeom>
          <a:solidFill>
            <a:schemeClr val="accent1"/>
          </a:solidFill>
        </p:spPr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64048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collage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8">
            <a:extLst>
              <a:ext uri="{FF2B5EF4-FFF2-40B4-BE49-F238E27FC236}">
                <a16:creationId xmlns:a16="http://schemas.microsoft.com/office/drawing/2014/main" id="{835A2415-10FD-3B4F-A7A3-C8D3D77551F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305365" y="3460459"/>
            <a:ext cx="2886634" cy="3397541"/>
          </a:xfrm>
          <a:prstGeom prst="rect">
            <a:avLst/>
          </a:prstGeom>
          <a:solidFill>
            <a:schemeClr val="accent2"/>
          </a:solidFill>
        </p:spPr>
        <p:txBody>
          <a:bodyPr/>
          <a:lstStyle/>
          <a:p>
            <a:endParaRPr lang="nb-NO" dirty="0"/>
          </a:p>
        </p:txBody>
      </p:sp>
      <p:sp>
        <p:nvSpPr>
          <p:cNvPr id="4" name="Plassholder for bilde 8">
            <a:extLst>
              <a:ext uri="{FF2B5EF4-FFF2-40B4-BE49-F238E27FC236}">
                <a16:creationId xmlns:a16="http://schemas.microsoft.com/office/drawing/2014/main" id="{B9890D62-CE97-E548-A5C2-8D63AA8322C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0"/>
            <a:ext cx="4470396" cy="2533474"/>
          </a:xfrm>
          <a:prstGeom prst="rect">
            <a:avLst/>
          </a:prstGeom>
          <a:solidFill>
            <a:schemeClr val="accent1"/>
          </a:solidFill>
        </p:spPr>
        <p:txBody>
          <a:bodyPr/>
          <a:lstStyle/>
          <a:p>
            <a:endParaRPr lang="nb-NO"/>
          </a:p>
        </p:txBody>
      </p:sp>
      <p:sp>
        <p:nvSpPr>
          <p:cNvPr id="8" name="Plassholder for bilde 8">
            <a:extLst>
              <a:ext uri="{FF2B5EF4-FFF2-40B4-BE49-F238E27FC236}">
                <a16:creationId xmlns:a16="http://schemas.microsoft.com/office/drawing/2014/main" id="{EF1B81DD-3E19-5942-ABF2-E49E95B2E11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-2" y="2600326"/>
            <a:ext cx="4470396" cy="4257674"/>
          </a:xfrm>
          <a:prstGeom prst="rect">
            <a:avLst/>
          </a:prstGeom>
          <a:solidFill>
            <a:schemeClr val="accent2"/>
          </a:solidFill>
        </p:spPr>
        <p:txBody>
          <a:bodyPr/>
          <a:lstStyle/>
          <a:p>
            <a:endParaRPr lang="nb-NO"/>
          </a:p>
        </p:txBody>
      </p:sp>
      <p:sp>
        <p:nvSpPr>
          <p:cNvPr id="11" name="Plassholder for bilde 8">
            <a:extLst>
              <a:ext uri="{FF2B5EF4-FFF2-40B4-BE49-F238E27FC236}">
                <a16:creationId xmlns:a16="http://schemas.microsoft.com/office/drawing/2014/main" id="{8A3318A7-0333-A748-B61B-F73753F4303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718425" y="-1"/>
            <a:ext cx="4481851" cy="3397541"/>
          </a:xfrm>
          <a:prstGeom prst="rect">
            <a:avLst/>
          </a:prstGeom>
          <a:solidFill>
            <a:schemeClr val="accent1"/>
          </a:solidFill>
        </p:spPr>
        <p:txBody>
          <a:bodyPr/>
          <a:lstStyle/>
          <a:p>
            <a:endParaRPr lang="nb-NO"/>
          </a:p>
        </p:txBody>
      </p:sp>
      <p:sp>
        <p:nvSpPr>
          <p:cNvPr id="12" name="Plassholder for bilde 8">
            <a:extLst>
              <a:ext uri="{FF2B5EF4-FFF2-40B4-BE49-F238E27FC236}">
                <a16:creationId xmlns:a16="http://schemas.microsoft.com/office/drawing/2014/main" id="{FD4E7A9E-A665-B64D-BA16-C18C096F7B26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536604" y="3460459"/>
            <a:ext cx="4704726" cy="3397541"/>
          </a:xfrm>
          <a:prstGeom prst="rect">
            <a:avLst/>
          </a:prstGeom>
          <a:solidFill>
            <a:schemeClr val="accent1"/>
          </a:solidFill>
        </p:spPr>
        <p:txBody>
          <a:bodyPr/>
          <a:lstStyle/>
          <a:p>
            <a:endParaRPr lang="nb-NO" dirty="0"/>
          </a:p>
        </p:txBody>
      </p:sp>
      <p:sp>
        <p:nvSpPr>
          <p:cNvPr id="13" name="Plassholder for bilde 8">
            <a:extLst>
              <a:ext uri="{FF2B5EF4-FFF2-40B4-BE49-F238E27FC236}">
                <a16:creationId xmlns:a16="http://schemas.microsoft.com/office/drawing/2014/main" id="{C975ABA5-A233-C546-BB15-D2FE76320E0E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536604" y="-1"/>
            <a:ext cx="3121496" cy="3397541"/>
          </a:xfrm>
          <a:prstGeom prst="rect">
            <a:avLst/>
          </a:prstGeom>
          <a:solidFill>
            <a:schemeClr val="accent2"/>
          </a:solidFill>
        </p:spPr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72697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ide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B9E4DC2C-3418-5B47-8B9E-2A28393E820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tel 6">
            <a:extLst>
              <a:ext uri="{FF2B5EF4-FFF2-40B4-BE49-F238E27FC236}">
                <a16:creationId xmlns:a16="http://schemas.microsoft.com/office/drawing/2014/main" id="{63F61479-993A-2B42-99B4-42701E465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1520825"/>
            <a:ext cx="8174038" cy="1908175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3C786C01-4F54-C144-931E-1FF841DF90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8402" y="3621590"/>
            <a:ext cx="8173146" cy="243631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9BA71FA4-0592-6B4C-B769-FC7758B8E37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833251" y="424773"/>
            <a:ext cx="1813189" cy="77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6580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ide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grønn, tegning&#10;&#10;Automatisk generert beskrivelse">
            <a:extLst>
              <a:ext uri="{FF2B5EF4-FFF2-40B4-BE49-F238E27FC236}">
                <a16:creationId xmlns:a16="http://schemas.microsoft.com/office/drawing/2014/main" id="{BC8633E7-DE4F-E14A-A863-71A6B5B2B56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tel 6">
            <a:extLst>
              <a:ext uri="{FF2B5EF4-FFF2-40B4-BE49-F238E27FC236}">
                <a16:creationId xmlns:a16="http://schemas.microsoft.com/office/drawing/2014/main" id="{63F61479-993A-2B42-99B4-42701E465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1520825"/>
            <a:ext cx="8174038" cy="1908175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3C786C01-4F54-C144-931E-1FF841DF90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8401" y="3621590"/>
            <a:ext cx="8173147" cy="243631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78AEE622-CECD-E24D-85A8-C0310B6B66E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833251" y="424773"/>
            <a:ext cx="1813189" cy="77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6328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ide -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6">
            <a:extLst>
              <a:ext uri="{FF2B5EF4-FFF2-40B4-BE49-F238E27FC236}">
                <a16:creationId xmlns:a16="http://schemas.microsoft.com/office/drawing/2014/main" id="{63F61479-993A-2B42-99B4-42701E465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1520825"/>
            <a:ext cx="8174038" cy="1908175"/>
          </a:xfrm>
        </p:spPr>
        <p:txBody>
          <a:bodyPr>
            <a:normAutofit/>
          </a:bodyPr>
          <a:lstStyle>
            <a:lvl1pPr>
              <a:defRPr sz="4000">
                <a:solidFill>
                  <a:srgbClr val="004EA8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3C786C01-4F54-C144-931E-1FF841DF90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8401" y="3621590"/>
            <a:ext cx="8174039" cy="243631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grpSp>
        <p:nvGrpSpPr>
          <p:cNvPr id="10" name="Gruppe 9">
            <a:extLst>
              <a:ext uri="{FF2B5EF4-FFF2-40B4-BE49-F238E27FC236}">
                <a16:creationId xmlns:a16="http://schemas.microsoft.com/office/drawing/2014/main" id="{5889013F-1DAD-3D47-ACF8-DBCE8B274183}"/>
              </a:ext>
            </a:extLst>
          </p:cNvPr>
          <p:cNvGrpSpPr/>
          <p:nvPr userDrawn="1"/>
        </p:nvGrpSpPr>
        <p:grpSpPr>
          <a:xfrm>
            <a:off x="9277399" y="0"/>
            <a:ext cx="2914601" cy="6858000"/>
            <a:chOff x="9277399" y="0"/>
            <a:chExt cx="2914601" cy="6858000"/>
          </a:xfrm>
        </p:grpSpPr>
        <p:cxnSp>
          <p:nvCxnSpPr>
            <p:cNvPr id="12" name="Rett linje 11">
              <a:extLst>
                <a:ext uri="{FF2B5EF4-FFF2-40B4-BE49-F238E27FC236}">
                  <a16:creationId xmlns:a16="http://schemas.microsoft.com/office/drawing/2014/main" id="{5BD53070-E391-9641-ABF0-50E1B6C0E1DD}"/>
                </a:ext>
              </a:extLst>
            </p:cNvPr>
            <p:cNvCxnSpPr/>
            <p:nvPr userDrawn="1"/>
          </p:nvCxnSpPr>
          <p:spPr>
            <a:xfrm>
              <a:off x="9277399" y="0"/>
              <a:ext cx="0" cy="6858000"/>
            </a:xfrm>
            <a:prstGeom prst="line">
              <a:avLst/>
            </a:prstGeom>
            <a:ln w="63500">
              <a:solidFill>
                <a:srgbClr val="004EA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Rett linje 12">
              <a:extLst>
                <a:ext uri="{FF2B5EF4-FFF2-40B4-BE49-F238E27FC236}">
                  <a16:creationId xmlns:a16="http://schemas.microsoft.com/office/drawing/2014/main" id="{37E64946-DFF6-AB4F-B4D3-BBC9A2819C90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9277399" y="4291443"/>
              <a:ext cx="2914601" cy="0"/>
            </a:xfrm>
            <a:prstGeom prst="line">
              <a:avLst/>
            </a:prstGeom>
            <a:ln w="63500">
              <a:solidFill>
                <a:srgbClr val="004EA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Rett linje 13">
              <a:extLst>
                <a:ext uri="{FF2B5EF4-FFF2-40B4-BE49-F238E27FC236}">
                  <a16:creationId xmlns:a16="http://schemas.microsoft.com/office/drawing/2014/main" id="{5B136079-0F7A-914C-AAD3-4F0B13010C8D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9277399" y="2557646"/>
              <a:ext cx="2914601" cy="0"/>
            </a:xfrm>
            <a:prstGeom prst="line">
              <a:avLst/>
            </a:prstGeom>
            <a:ln w="63500">
              <a:solidFill>
                <a:srgbClr val="004EA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5" name="Bilde 14">
            <a:extLst>
              <a:ext uri="{FF2B5EF4-FFF2-40B4-BE49-F238E27FC236}">
                <a16:creationId xmlns:a16="http://schemas.microsoft.com/office/drawing/2014/main" id="{A2E0D4C7-68B8-E14E-A4A2-C2FE4B42F1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33252" y="424773"/>
            <a:ext cx="1807886" cy="7753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271165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ide - 4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4A7BB29F-49AE-4F4B-8020-2C4C94BC7F0F}"/>
              </a:ext>
            </a:extLst>
          </p:cNvPr>
          <p:cNvSpPr/>
          <p:nvPr userDrawn="1"/>
        </p:nvSpPr>
        <p:spPr>
          <a:xfrm>
            <a:off x="0" y="2592092"/>
            <a:ext cx="9252488" cy="33980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Tittel 6">
            <a:extLst>
              <a:ext uri="{FF2B5EF4-FFF2-40B4-BE49-F238E27FC236}">
                <a16:creationId xmlns:a16="http://schemas.microsoft.com/office/drawing/2014/main" id="{83FC739E-D21E-6748-BE83-9E32259F6A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2987119"/>
            <a:ext cx="8174038" cy="1323854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8" name="Plassholder for tekst 8">
            <a:extLst>
              <a:ext uri="{FF2B5EF4-FFF2-40B4-BE49-F238E27FC236}">
                <a16:creationId xmlns:a16="http://schemas.microsoft.com/office/drawing/2014/main" id="{29187757-C490-B54B-9D1C-D839220F23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8401" y="4503563"/>
            <a:ext cx="8173147" cy="109943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sp>
        <p:nvSpPr>
          <p:cNvPr id="24" name="Plassholder for bilde 23">
            <a:extLst>
              <a:ext uri="{FF2B5EF4-FFF2-40B4-BE49-F238E27FC236}">
                <a16:creationId xmlns:a16="http://schemas.microsoft.com/office/drawing/2014/main" id="{640F1875-3B8C-B847-B634-E8A55DD6E75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-4227"/>
            <a:ext cx="12192001" cy="6878121"/>
          </a:xfrm>
          <a:custGeom>
            <a:avLst/>
            <a:gdLst>
              <a:gd name="connsiteX0" fmla="*/ 2 w 12192001"/>
              <a:gd name="connsiteY0" fmla="*/ 6062127 h 6878121"/>
              <a:gd name="connsiteX1" fmla="*/ 9252490 w 12192001"/>
              <a:gd name="connsiteY1" fmla="*/ 6062127 h 6878121"/>
              <a:gd name="connsiteX2" fmla="*/ 9252490 w 12192001"/>
              <a:gd name="connsiteY2" fmla="*/ 6878121 h 6878121"/>
              <a:gd name="connsiteX3" fmla="*/ 2 w 12192001"/>
              <a:gd name="connsiteY3" fmla="*/ 6878121 h 6878121"/>
              <a:gd name="connsiteX4" fmla="*/ 9318853 w 12192001"/>
              <a:gd name="connsiteY4" fmla="*/ 2596318 h 6878121"/>
              <a:gd name="connsiteX5" fmla="*/ 12192001 w 12192001"/>
              <a:gd name="connsiteY5" fmla="*/ 2596318 h 6878121"/>
              <a:gd name="connsiteX6" fmla="*/ 12192001 w 12192001"/>
              <a:gd name="connsiteY6" fmla="*/ 6862225 h 6878121"/>
              <a:gd name="connsiteX7" fmla="*/ 9318853 w 12192001"/>
              <a:gd name="connsiteY7" fmla="*/ 6862225 h 6878121"/>
              <a:gd name="connsiteX8" fmla="*/ 0 w 12192001"/>
              <a:gd name="connsiteY8" fmla="*/ 4228 h 6878121"/>
              <a:gd name="connsiteX9" fmla="*/ 4470396 w 12192001"/>
              <a:gd name="connsiteY9" fmla="*/ 4228 h 6878121"/>
              <a:gd name="connsiteX10" fmla="*/ 4470396 w 12192001"/>
              <a:gd name="connsiteY10" fmla="*/ 2532742 h 6878121"/>
              <a:gd name="connsiteX11" fmla="*/ 0 w 12192001"/>
              <a:gd name="connsiteY11" fmla="*/ 2532742 h 6878121"/>
              <a:gd name="connsiteX12" fmla="*/ 4548147 w 12192001"/>
              <a:gd name="connsiteY12" fmla="*/ 0 h 6878121"/>
              <a:gd name="connsiteX13" fmla="*/ 12192001 w 12192001"/>
              <a:gd name="connsiteY13" fmla="*/ 0 h 6878121"/>
              <a:gd name="connsiteX14" fmla="*/ 12192001 w 12192001"/>
              <a:gd name="connsiteY14" fmla="*/ 2528514 h 6878121"/>
              <a:gd name="connsiteX15" fmla="*/ 4548147 w 12192001"/>
              <a:gd name="connsiteY15" fmla="*/ 2528514 h 6878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1" h="6878121">
                <a:moveTo>
                  <a:pt x="2" y="6062127"/>
                </a:moveTo>
                <a:lnTo>
                  <a:pt x="9252490" y="6062127"/>
                </a:lnTo>
                <a:lnTo>
                  <a:pt x="9252490" y="6878121"/>
                </a:lnTo>
                <a:lnTo>
                  <a:pt x="2" y="6878121"/>
                </a:lnTo>
                <a:close/>
                <a:moveTo>
                  <a:pt x="9318853" y="2596318"/>
                </a:moveTo>
                <a:lnTo>
                  <a:pt x="12192001" y="2596318"/>
                </a:lnTo>
                <a:lnTo>
                  <a:pt x="12192001" y="6862225"/>
                </a:lnTo>
                <a:lnTo>
                  <a:pt x="9318853" y="6862225"/>
                </a:lnTo>
                <a:close/>
                <a:moveTo>
                  <a:pt x="0" y="4228"/>
                </a:moveTo>
                <a:lnTo>
                  <a:pt x="4470396" y="4228"/>
                </a:lnTo>
                <a:lnTo>
                  <a:pt x="4470396" y="2532742"/>
                </a:lnTo>
                <a:lnTo>
                  <a:pt x="0" y="2532742"/>
                </a:lnTo>
                <a:close/>
                <a:moveTo>
                  <a:pt x="4548147" y="0"/>
                </a:moveTo>
                <a:lnTo>
                  <a:pt x="12192001" y="0"/>
                </a:lnTo>
                <a:lnTo>
                  <a:pt x="12192001" y="2528514"/>
                </a:lnTo>
                <a:lnTo>
                  <a:pt x="4548147" y="252851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942879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ide - 5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4A7BB29F-49AE-4F4B-8020-2C4C94BC7F0F}"/>
              </a:ext>
            </a:extLst>
          </p:cNvPr>
          <p:cNvSpPr/>
          <p:nvPr userDrawn="1"/>
        </p:nvSpPr>
        <p:spPr>
          <a:xfrm>
            <a:off x="0" y="2592092"/>
            <a:ext cx="9252488" cy="339800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Tittel 6">
            <a:extLst>
              <a:ext uri="{FF2B5EF4-FFF2-40B4-BE49-F238E27FC236}">
                <a16:creationId xmlns:a16="http://schemas.microsoft.com/office/drawing/2014/main" id="{83FC739E-D21E-6748-BE83-9E32259F6A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2987119"/>
            <a:ext cx="8174038" cy="1323854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8" name="Plassholder for tekst 8">
            <a:extLst>
              <a:ext uri="{FF2B5EF4-FFF2-40B4-BE49-F238E27FC236}">
                <a16:creationId xmlns:a16="http://schemas.microsoft.com/office/drawing/2014/main" id="{29187757-C490-B54B-9D1C-D839220F23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8401" y="4503563"/>
            <a:ext cx="8173147" cy="109943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sp>
        <p:nvSpPr>
          <p:cNvPr id="24" name="Plassholder for bilde 23">
            <a:extLst>
              <a:ext uri="{FF2B5EF4-FFF2-40B4-BE49-F238E27FC236}">
                <a16:creationId xmlns:a16="http://schemas.microsoft.com/office/drawing/2014/main" id="{640F1875-3B8C-B847-B634-E8A55DD6E75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-4227"/>
            <a:ext cx="12192001" cy="6878121"/>
          </a:xfrm>
          <a:custGeom>
            <a:avLst/>
            <a:gdLst>
              <a:gd name="connsiteX0" fmla="*/ 2 w 12192001"/>
              <a:gd name="connsiteY0" fmla="*/ 6062127 h 6878121"/>
              <a:gd name="connsiteX1" fmla="*/ 9252490 w 12192001"/>
              <a:gd name="connsiteY1" fmla="*/ 6062127 h 6878121"/>
              <a:gd name="connsiteX2" fmla="*/ 9252490 w 12192001"/>
              <a:gd name="connsiteY2" fmla="*/ 6878121 h 6878121"/>
              <a:gd name="connsiteX3" fmla="*/ 2 w 12192001"/>
              <a:gd name="connsiteY3" fmla="*/ 6878121 h 6878121"/>
              <a:gd name="connsiteX4" fmla="*/ 9318853 w 12192001"/>
              <a:gd name="connsiteY4" fmla="*/ 2596318 h 6878121"/>
              <a:gd name="connsiteX5" fmla="*/ 12192001 w 12192001"/>
              <a:gd name="connsiteY5" fmla="*/ 2596318 h 6878121"/>
              <a:gd name="connsiteX6" fmla="*/ 12192001 w 12192001"/>
              <a:gd name="connsiteY6" fmla="*/ 6862225 h 6878121"/>
              <a:gd name="connsiteX7" fmla="*/ 9318853 w 12192001"/>
              <a:gd name="connsiteY7" fmla="*/ 6862225 h 6878121"/>
              <a:gd name="connsiteX8" fmla="*/ 0 w 12192001"/>
              <a:gd name="connsiteY8" fmla="*/ 4228 h 6878121"/>
              <a:gd name="connsiteX9" fmla="*/ 4470396 w 12192001"/>
              <a:gd name="connsiteY9" fmla="*/ 4228 h 6878121"/>
              <a:gd name="connsiteX10" fmla="*/ 4470396 w 12192001"/>
              <a:gd name="connsiteY10" fmla="*/ 2532742 h 6878121"/>
              <a:gd name="connsiteX11" fmla="*/ 0 w 12192001"/>
              <a:gd name="connsiteY11" fmla="*/ 2532742 h 6878121"/>
              <a:gd name="connsiteX12" fmla="*/ 4548147 w 12192001"/>
              <a:gd name="connsiteY12" fmla="*/ 0 h 6878121"/>
              <a:gd name="connsiteX13" fmla="*/ 12192001 w 12192001"/>
              <a:gd name="connsiteY13" fmla="*/ 0 h 6878121"/>
              <a:gd name="connsiteX14" fmla="*/ 12192001 w 12192001"/>
              <a:gd name="connsiteY14" fmla="*/ 2528514 h 6878121"/>
              <a:gd name="connsiteX15" fmla="*/ 4548147 w 12192001"/>
              <a:gd name="connsiteY15" fmla="*/ 2528514 h 6878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1" h="6878121">
                <a:moveTo>
                  <a:pt x="2" y="6062127"/>
                </a:moveTo>
                <a:lnTo>
                  <a:pt x="9252490" y="6062127"/>
                </a:lnTo>
                <a:lnTo>
                  <a:pt x="9252490" y="6878121"/>
                </a:lnTo>
                <a:lnTo>
                  <a:pt x="2" y="6878121"/>
                </a:lnTo>
                <a:close/>
                <a:moveTo>
                  <a:pt x="9318853" y="2596318"/>
                </a:moveTo>
                <a:lnTo>
                  <a:pt x="12192001" y="2596318"/>
                </a:lnTo>
                <a:lnTo>
                  <a:pt x="12192001" y="6862225"/>
                </a:lnTo>
                <a:lnTo>
                  <a:pt x="9318853" y="6862225"/>
                </a:lnTo>
                <a:close/>
                <a:moveTo>
                  <a:pt x="0" y="4228"/>
                </a:moveTo>
                <a:lnTo>
                  <a:pt x="4470396" y="4228"/>
                </a:lnTo>
                <a:lnTo>
                  <a:pt x="4470396" y="2532742"/>
                </a:lnTo>
                <a:lnTo>
                  <a:pt x="0" y="2532742"/>
                </a:lnTo>
                <a:close/>
                <a:moveTo>
                  <a:pt x="4548147" y="0"/>
                </a:moveTo>
                <a:lnTo>
                  <a:pt x="12192001" y="0"/>
                </a:lnTo>
                <a:lnTo>
                  <a:pt x="12192001" y="2528514"/>
                </a:lnTo>
                <a:lnTo>
                  <a:pt x="4548147" y="252851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097271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ider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21B55C7-BE22-D345-A284-4F12547BD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8" name="Tittel 6">
            <a:extLst>
              <a:ext uri="{FF2B5EF4-FFF2-40B4-BE49-F238E27FC236}">
                <a16:creationId xmlns:a16="http://schemas.microsoft.com/office/drawing/2014/main" id="{63F61479-993A-2B42-99B4-42701E465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1520825"/>
            <a:ext cx="11086353" cy="1908175"/>
          </a:xfrm>
        </p:spPr>
        <p:txBody>
          <a:bodyPr>
            <a:normAutofit/>
          </a:bodyPr>
          <a:lstStyle>
            <a:lvl1pPr>
              <a:defRPr sz="4000">
                <a:solidFill>
                  <a:srgbClr val="004EA8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3C786C01-4F54-C144-931E-1FF841DF90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8401" y="3789362"/>
            <a:ext cx="11086353" cy="226853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nb-NO" dirty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7146285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sider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37B3117-02D4-9949-B6D8-43177C368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296413"/>
            <a:ext cx="8731527" cy="972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8E14E5F-1EDC-9148-BE75-5F044EB8C5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1628774"/>
            <a:ext cx="11086353" cy="442912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21B55C7-BE22-D345-A284-4F12547BD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857932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ekstsider -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09690F6-40D3-7748-BAF8-13CCFD38C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296413"/>
            <a:ext cx="8731527" cy="972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7FA7063-C896-7742-AC3B-71CF47262BB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50864" y="1628775"/>
            <a:ext cx="5400674" cy="4429125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A85C473-6B6C-0B41-A4FF-A7C756F3C5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0464" y="1628775"/>
            <a:ext cx="5396752" cy="4429125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B54CBF2-7EA2-F844-9A17-3BB559741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04336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ekstsider -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4F09709-6CDF-E745-AD3B-7B5727C64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296413"/>
            <a:ext cx="8731527" cy="972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4C81EBB-B114-7C49-898F-FA69EDFDBB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3" y="1351293"/>
            <a:ext cx="5400675" cy="546539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0013BDE-3A4E-6B43-9F4D-7DD806727A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0863" y="1999319"/>
            <a:ext cx="5400675" cy="4058581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BDEC03FD-2A87-5446-A767-5D0FDA47CE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40462" y="1351293"/>
            <a:ext cx="5396754" cy="546539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Rediger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FAD8D08B-32FB-8841-A5B9-EC78DBB2EF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40462" y="1999319"/>
            <a:ext cx="5400675" cy="4058581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3DBCC2C7-E31A-C840-B32E-42CCFAAFA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99792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ider -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5EA37A1-4E7B-7F40-B895-98A950D11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296413"/>
            <a:ext cx="8731527" cy="9720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3200"/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8FBAC04-10F2-5B4C-B84B-B190506E90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7" y="1628775"/>
            <a:ext cx="6457951" cy="442912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D7FBA83-2013-3244-ADB9-1DF2648EB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8" name="Plassholder for innhold 2">
            <a:extLst>
              <a:ext uri="{FF2B5EF4-FFF2-40B4-BE49-F238E27FC236}">
                <a16:creationId xmlns:a16="http://schemas.microsoft.com/office/drawing/2014/main" id="{46E6168E-9A37-B547-8EED-0C045BF5D08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50864" y="1628775"/>
            <a:ext cx="4343398" cy="442912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7350239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ider -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09690F6-40D3-7748-BAF8-13CCFD38C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296413"/>
            <a:ext cx="8731527" cy="972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7FA7063-C896-7742-AC3B-71CF47262B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863" y="1628772"/>
            <a:ext cx="5400675" cy="4429099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B54CBF2-7EA2-F844-9A17-3BB559741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bilde 7">
            <a:extLst>
              <a:ext uri="{FF2B5EF4-FFF2-40B4-BE49-F238E27FC236}">
                <a16:creationId xmlns:a16="http://schemas.microsoft.com/office/drawing/2014/main" id="{037A421B-C91E-244B-8A4A-17CE5E89765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40462" y="1628775"/>
            <a:ext cx="5396754" cy="44291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576072"/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200">
                <a:solidFill>
                  <a:srgbClr val="002E5A"/>
                </a:solidFill>
              </a:defRPr>
            </a:lvl1pPr>
          </a:lstStyle>
          <a:p>
            <a:r>
              <a:rPr lang="nb-NO" dirty="0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42715983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ider -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09690F6-40D3-7748-BAF8-13CCFD38C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296413"/>
            <a:ext cx="8731527" cy="972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7FA7063-C896-7742-AC3B-71CF47262B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40462" y="1628774"/>
            <a:ext cx="5400676" cy="4429149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B54CBF2-7EA2-F844-9A17-3BB559741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bilde 7">
            <a:extLst>
              <a:ext uri="{FF2B5EF4-FFF2-40B4-BE49-F238E27FC236}">
                <a16:creationId xmlns:a16="http://schemas.microsoft.com/office/drawing/2014/main" id="{037A421B-C91E-244B-8A4A-17CE5E89765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0863" y="1630294"/>
            <a:ext cx="5400676" cy="442760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576072"/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200"/>
            </a:lvl1pPr>
          </a:lstStyle>
          <a:p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39916783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ider -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09690F6-40D3-7748-BAF8-13CCFD38C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296413"/>
            <a:ext cx="8731528" cy="972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B54CBF2-7EA2-F844-9A17-3BB559741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bilde 7">
            <a:extLst>
              <a:ext uri="{FF2B5EF4-FFF2-40B4-BE49-F238E27FC236}">
                <a16:creationId xmlns:a16="http://schemas.microsoft.com/office/drawing/2014/main" id="{037A421B-C91E-244B-8A4A-17CE5E89765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0864" y="1628775"/>
            <a:ext cx="11086352" cy="44291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576072"/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200"/>
            </a:lvl1pPr>
          </a:lstStyle>
          <a:p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40588564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ider -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5EA37A1-4E7B-7F40-B895-98A950D11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296413"/>
            <a:ext cx="8731527" cy="9720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3200"/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8FBAC04-10F2-5B4C-B84B-B190506E90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4" y="1628774"/>
            <a:ext cx="6457950" cy="442912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D7FBA83-2013-3244-ADB9-1DF2648EB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Plassholder for bilde 7">
            <a:extLst>
              <a:ext uri="{FF2B5EF4-FFF2-40B4-BE49-F238E27FC236}">
                <a16:creationId xmlns:a16="http://schemas.microsoft.com/office/drawing/2014/main" id="{0FE40B3C-6EF2-C948-BEAC-57792B166AB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297738" y="1628775"/>
            <a:ext cx="4343400" cy="44291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576072"/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200"/>
            </a:lvl1pPr>
          </a:lstStyle>
          <a:p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3047939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ider -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5EA37A1-4E7B-7F40-B895-98A950D11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296413"/>
            <a:ext cx="8731527" cy="9720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3200"/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8FBAC04-10F2-5B4C-B84B-B190506E90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628775"/>
            <a:ext cx="6457950" cy="442912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D7FBA83-2013-3244-ADB9-1DF2648EB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Plassholder for bilde 7">
            <a:extLst>
              <a:ext uri="{FF2B5EF4-FFF2-40B4-BE49-F238E27FC236}">
                <a16:creationId xmlns:a16="http://schemas.microsoft.com/office/drawing/2014/main" id="{0FE40B3C-6EF2-C948-BEAC-57792B166AB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0863" y="1628775"/>
            <a:ext cx="4343400" cy="442912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576072"/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200"/>
            </a:lvl1pPr>
          </a:lstStyle>
          <a:p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32720169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kstsider -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5EA37A1-4E7B-7F40-B895-98A950D11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296413"/>
            <a:ext cx="8731527" cy="9720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3200"/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8FBAC04-10F2-5B4C-B84B-B190506E90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60951" y="1628775"/>
            <a:ext cx="6580187" cy="442912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9B235EA-9644-184C-9FBF-78C3A63237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0863" y="1627879"/>
            <a:ext cx="4221163" cy="443836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dirty="0"/>
              <a:t>Rediger tekststiler i malen</a:t>
            </a:r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D7FBA83-2013-3244-ADB9-1DF2648EB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1946300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ider -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A85C763-FE68-3747-8F11-92B177B6F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296413"/>
            <a:ext cx="8731527" cy="9720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3200">
                <a:solidFill>
                  <a:srgbClr val="004EA8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58198E4-B4F8-D847-A48A-14301A398A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0863" y="1627681"/>
            <a:ext cx="4260412" cy="443025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dirty="0"/>
              <a:t>Rediger tekststiler i malen</a:t>
            </a:r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4240D9E-7AFD-154D-A4CE-0F3CBB74C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bilde 7">
            <a:extLst>
              <a:ext uri="{FF2B5EF4-FFF2-40B4-BE49-F238E27FC236}">
                <a16:creationId xmlns:a16="http://schemas.microsoft.com/office/drawing/2014/main" id="{F89D8EAC-7345-F144-9C4C-658DA9F08D9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00200" y="1628775"/>
            <a:ext cx="6537016" cy="44291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576072"/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200"/>
            </a:lvl1pPr>
          </a:lstStyle>
          <a:p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20689229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ider -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A85C763-FE68-3747-8F11-92B177B6F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296413"/>
            <a:ext cx="8731527" cy="9720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3200">
                <a:solidFill>
                  <a:srgbClr val="004EA8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58198E4-B4F8-D847-A48A-14301A398A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80726" y="1627681"/>
            <a:ext cx="4260412" cy="443025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dirty="0"/>
              <a:t>Rediger tekststiler i malen</a:t>
            </a:r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4240D9E-7AFD-154D-A4CE-0F3CBB74C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bilde 7">
            <a:extLst>
              <a:ext uri="{FF2B5EF4-FFF2-40B4-BE49-F238E27FC236}">
                <a16:creationId xmlns:a16="http://schemas.microsoft.com/office/drawing/2014/main" id="{F89D8EAC-7345-F144-9C4C-658DA9F08D9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0863" y="1628775"/>
            <a:ext cx="6537016" cy="44291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576072"/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200"/>
            </a:lvl1pPr>
          </a:lstStyle>
          <a:p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344386231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ider -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37B3117-02D4-9949-B6D8-43177C368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296413"/>
            <a:ext cx="8731527" cy="972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21B55C7-BE22-D345-A284-4F12547BD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DCC085AE-C6D4-4E48-8554-57888637EE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0864" y="1628775"/>
            <a:ext cx="11090274" cy="44291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576072"/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200"/>
            </a:lvl1pPr>
          </a:lstStyle>
          <a:p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306630486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sider -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D7FBA83-2013-3244-ADB9-1DF2648EB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bilde 7">
            <a:extLst>
              <a:ext uri="{FF2B5EF4-FFF2-40B4-BE49-F238E27FC236}">
                <a16:creationId xmlns:a16="http://schemas.microsoft.com/office/drawing/2014/main" id="{CD9E766E-EA6E-E849-9F2E-ECC7F2A79C9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576072"/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200"/>
            </a:lvl1pPr>
          </a:lstStyle>
          <a:p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375680167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ekstsider -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B0B379A-DB07-E146-861A-3E96C4687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296413"/>
            <a:ext cx="8731527" cy="972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1B735718-DD4C-FB4A-8F15-2F6260A8B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0846299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ekstsider -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151F9526-4B6D-7B4A-89FE-F68A035C9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0863" y="6356350"/>
            <a:ext cx="5400675" cy="365125"/>
          </a:xfrm>
        </p:spPr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328761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ide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BAA7F55E-5121-7C48-94E4-0875887E01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8" name="Tittel 6">
            <a:extLst>
              <a:ext uri="{FF2B5EF4-FFF2-40B4-BE49-F238E27FC236}">
                <a16:creationId xmlns:a16="http://schemas.microsoft.com/office/drawing/2014/main" id="{F8C8D342-FFB4-F844-8BAF-B3144744F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609600"/>
            <a:ext cx="8174038" cy="1222248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19" name="Plassholder for tekst 8">
            <a:extLst>
              <a:ext uri="{FF2B5EF4-FFF2-40B4-BE49-F238E27FC236}">
                <a16:creationId xmlns:a16="http://schemas.microsoft.com/office/drawing/2014/main" id="{621D11A1-FE77-7643-980F-01FFDDAF96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8401" y="2024438"/>
            <a:ext cx="8173147" cy="75533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pic>
        <p:nvPicPr>
          <p:cNvPr id="20" name="Bilde 19">
            <a:extLst>
              <a:ext uri="{FF2B5EF4-FFF2-40B4-BE49-F238E27FC236}">
                <a16:creationId xmlns:a16="http://schemas.microsoft.com/office/drawing/2014/main" id="{F7046509-45F3-D140-AB79-9BA29116F5E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87416" y="6334793"/>
            <a:ext cx="959024" cy="411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717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ide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grønn&#10;&#10;Automatisk generert beskrivelse">
            <a:extLst>
              <a:ext uri="{FF2B5EF4-FFF2-40B4-BE49-F238E27FC236}">
                <a16:creationId xmlns:a16="http://schemas.microsoft.com/office/drawing/2014/main" id="{67655620-8333-B043-B206-C64A5D80376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Tittel 6">
            <a:extLst>
              <a:ext uri="{FF2B5EF4-FFF2-40B4-BE49-F238E27FC236}">
                <a16:creationId xmlns:a16="http://schemas.microsoft.com/office/drawing/2014/main" id="{34DCE37F-8385-924B-B87C-478DA99C8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609600"/>
            <a:ext cx="8174038" cy="1222248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18" name="Plassholder for tekst 8">
            <a:extLst>
              <a:ext uri="{FF2B5EF4-FFF2-40B4-BE49-F238E27FC236}">
                <a16:creationId xmlns:a16="http://schemas.microsoft.com/office/drawing/2014/main" id="{DA3B338D-0105-524D-8E5A-3B298CBF22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8401" y="2024438"/>
            <a:ext cx="8173147" cy="75533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F555F674-70E2-804A-8F07-BF2C3656648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87416" y="6334793"/>
            <a:ext cx="959024" cy="411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9957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ide -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skjerm&#10;&#10;Automatisk generert beskrivelse">
            <a:extLst>
              <a:ext uri="{FF2B5EF4-FFF2-40B4-BE49-F238E27FC236}">
                <a16:creationId xmlns:a16="http://schemas.microsoft.com/office/drawing/2014/main" id="{EB6635E5-5520-4544-8EEF-7635461F54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tel 6">
            <a:extLst>
              <a:ext uri="{FF2B5EF4-FFF2-40B4-BE49-F238E27FC236}">
                <a16:creationId xmlns:a16="http://schemas.microsoft.com/office/drawing/2014/main" id="{AF7BE71E-9B08-764A-B27B-6001868DC2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609600"/>
            <a:ext cx="8174038" cy="1222248"/>
          </a:xfrm>
        </p:spPr>
        <p:txBody>
          <a:bodyPr>
            <a:normAutofit/>
          </a:bodyPr>
          <a:lstStyle>
            <a:lvl1pPr>
              <a:defRPr sz="4000">
                <a:solidFill>
                  <a:srgbClr val="004EA8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16" name="Plassholder for tekst 8">
            <a:extLst>
              <a:ext uri="{FF2B5EF4-FFF2-40B4-BE49-F238E27FC236}">
                <a16:creationId xmlns:a16="http://schemas.microsoft.com/office/drawing/2014/main" id="{A3CD2E59-EB70-634B-9315-6120AA83C9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8401" y="2024438"/>
            <a:ext cx="8173147" cy="75533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pic>
        <p:nvPicPr>
          <p:cNvPr id="17" name="Bilde 16">
            <a:extLst>
              <a:ext uri="{FF2B5EF4-FFF2-40B4-BE49-F238E27FC236}">
                <a16:creationId xmlns:a16="http://schemas.microsoft.com/office/drawing/2014/main" id="{1CCAF901-242C-F444-8449-A0991408BE9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87415" y="6337066"/>
            <a:ext cx="953723" cy="4090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2213161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ider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21B55C7-BE22-D345-A284-4F12547BD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8" name="Tittel 6">
            <a:extLst>
              <a:ext uri="{FF2B5EF4-FFF2-40B4-BE49-F238E27FC236}">
                <a16:creationId xmlns:a16="http://schemas.microsoft.com/office/drawing/2014/main" id="{63F61479-993A-2B42-99B4-42701E465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1520825"/>
            <a:ext cx="11086353" cy="1908175"/>
          </a:xfrm>
        </p:spPr>
        <p:txBody>
          <a:bodyPr>
            <a:normAutofit/>
          </a:bodyPr>
          <a:lstStyle>
            <a:lvl1pPr>
              <a:defRPr sz="4000">
                <a:solidFill>
                  <a:srgbClr val="004EA8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3C786C01-4F54-C144-931E-1FF841DF90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8401" y="3801770"/>
            <a:ext cx="11086353" cy="239900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nb-NO" dirty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76064854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sider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37B3117-02D4-9949-B6D8-43177C368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296413"/>
            <a:ext cx="11086353" cy="972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8E14E5F-1EDC-9148-BE75-5F044EB8C5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1628775"/>
            <a:ext cx="11086353" cy="457199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21B55C7-BE22-D345-A284-4F12547BD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217535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ekstsider -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09690F6-40D3-7748-BAF8-13CCFD38C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296413"/>
            <a:ext cx="11086353" cy="972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7FA7063-C896-7742-AC3B-71CF47262BB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50864" y="1628775"/>
            <a:ext cx="5400674" cy="4572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A85C473-6B6C-0B41-A4FF-A7C756F3C5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0464" y="1628775"/>
            <a:ext cx="5396752" cy="45720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B54CBF2-7EA2-F844-9A17-3BB559741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585052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ekstsider -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4F09709-6CDF-E745-AD3B-7B5727C64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296413"/>
            <a:ext cx="11090275" cy="972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4C81EBB-B114-7C49-898F-FA69EDFDBB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3" y="1362051"/>
            <a:ext cx="5400675" cy="546539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0013BDE-3A4E-6B43-9F4D-7DD806727A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0863" y="2010077"/>
            <a:ext cx="5400675" cy="4190698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BDEC03FD-2A87-5446-A767-5D0FDA47CE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40462" y="1362051"/>
            <a:ext cx="5396754" cy="546539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Rediger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FAD8D08B-32FB-8841-A5B9-EC78DBB2EF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40462" y="2010077"/>
            <a:ext cx="5400675" cy="4190698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3DBCC2C7-E31A-C840-B32E-42CCFAAFA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5089815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ider -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5EA37A1-4E7B-7F40-B895-98A950D11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296413"/>
            <a:ext cx="11090275" cy="9720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3200"/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8FBAC04-10F2-5B4C-B84B-B190506E90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7" y="1628775"/>
            <a:ext cx="6457951" cy="4572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D7FBA83-2013-3244-ADB9-1DF2648EB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8" name="Plassholder for innhold 2">
            <a:extLst>
              <a:ext uri="{FF2B5EF4-FFF2-40B4-BE49-F238E27FC236}">
                <a16:creationId xmlns:a16="http://schemas.microsoft.com/office/drawing/2014/main" id="{46E6168E-9A37-B547-8EED-0C045BF5D08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50864" y="1628775"/>
            <a:ext cx="4343398" cy="4572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82274494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ider -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09690F6-40D3-7748-BAF8-13CCFD38C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296413"/>
            <a:ext cx="11090275" cy="972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7FA7063-C896-7742-AC3B-71CF47262B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863" y="1628772"/>
            <a:ext cx="5400675" cy="4571973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B54CBF2-7EA2-F844-9A17-3BB559741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bilde 7">
            <a:extLst>
              <a:ext uri="{FF2B5EF4-FFF2-40B4-BE49-F238E27FC236}">
                <a16:creationId xmlns:a16="http://schemas.microsoft.com/office/drawing/2014/main" id="{037A421B-C91E-244B-8A4A-17CE5E89765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40462" y="1628775"/>
            <a:ext cx="5396754" cy="457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576072"/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200">
                <a:solidFill>
                  <a:srgbClr val="002E5A"/>
                </a:solidFill>
              </a:defRPr>
            </a:lvl1pPr>
          </a:lstStyle>
          <a:p>
            <a:r>
              <a:rPr lang="nb-NO" dirty="0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1752814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ider -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09690F6-40D3-7748-BAF8-13CCFD38C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296413"/>
            <a:ext cx="11090275" cy="972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7FA7063-C896-7742-AC3B-71CF47262B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40462" y="1628775"/>
            <a:ext cx="5400676" cy="4571999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B54CBF2-7EA2-F844-9A17-3BB559741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bilde 7">
            <a:extLst>
              <a:ext uri="{FF2B5EF4-FFF2-40B4-BE49-F238E27FC236}">
                <a16:creationId xmlns:a16="http://schemas.microsoft.com/office/drawing/2014/main" id="{037A421B-C91E-244B-8A4A-17CE5E89765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0863" y="1630295"/>
            <a:ext cx="5400676" cy="457040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576072"/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200"/>
            </a:lvl1pPr>
          </a:lstStyle>
          <a:p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3433652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ider -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09690F6-40D3-7748-BAF8-13CCFD38C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296413"/>
            <a:ext cx="11086352" cy="972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B54CBF2-7EA2-F844-9A17-3BB559741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bilde 7">
            <a:extLst>
              <a:ext uri="{FF2B5EF4-FFF2-40B4-BE49-F238E27FC236}">
                <a16:creationId xmlns:a16="http://schemas.microsoft.com/office/drawing/2014/main" id="{037A421B-C91E-244B-8A4A-17CE5E89765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50864" y="1628775"/>
            <a:ext cx="11086352" cy="457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576072"/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200"/>
            </a:lvl1pPr>
          </a:lstStyle>
          <a:p>
            <a:r>
              <a:rPr lang="nb-NO" dirty="0"/>
              <a:t>Klikk på ikonet for å legge til et bilde </a:t>
            </a:r>
          </a:p>
        </p:txBody>
      </p:sp>
    </p:spTree>
    <p:extLst>
      <p:ext uri="{BB962C8B-B14F-4D97-AF65-F5344CB8AC3E}">
        <p14:creationId xmlns:p14="http://schemas.microsoft.com/office/powerpoint/2010/main" val="17782633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ider -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5EA37A1-4E7B-7F40-B895-98A950D11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296413"/>
            <a:ext cx="11090275" cy="9720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3200"/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8FBAC04-10F2-5B4C-B84B-B190506E90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4" y="1628774"/>
            <a:ext cx="6457950" cy="457200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D7FBA83-2013-3244-ADB9-1DF2648EB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Plassholder for bilde 7">
            <a:extLst>
              <a:ext uri="{FF2B5EF4-FFF2-40B4-BE49-F238E27FC236}">
                <a16:creationId xmlns:a16="http://schemas.microsoft.com/office/drawing/2014/main" id="{0FE40B3C-6EF2-C948-BEAC-57792B166AB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297738" y="1628775"/>
            <a:ext cx="4343400" cy="457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576072"/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200"/>
            </a:lvl1pPr>
          </a:lstStyle>
          <a:p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29569783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ider -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5EA37A1-4E7B-7F40-B895-98A950D11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296413"/>
            <a:ext cx="11090275" cy="9720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3200"/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8FBAC04-10F2-5B4C-B84B-B190506E90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628775"/>
            <a:ext cx="6457950" cy="4572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D7FBA83-2013-3244-ADB9-1DF2648EB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Plassholder for bilde 7">
            <a:extLst>
              <a:ext uri="{FF2B5EF4-FFF2-40B4-BE49-F238E27FC236}">
                <a16:creationId xmlns:a16="http://schemas.microsoft.com/office/drawing/2014/main" id="{0FE40B3C-6EF2-C948-BEAC-57792B166AB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0863" y="1628775"/>
            <a:ext cx="4343400" cy="4571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576072"/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200"/>
            </a:lvl1pPr>
          </a:lstStyle>
          <a:p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54167493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kstsider -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5EA37A1-4E7B-7F40-B895-98A950D11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296413"/>
            <a:ext cx="11090275" cy="9720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3200"/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8FBAC04-10F2-5B4C-B84B-B190506E90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60951" y="1628775"/>
            <a:ext cx="6580187" cy="4572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9B235EA-9644-184C-9FBF-78C3A63237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0863" y="1627878"/>
            <a:ext cx="4221163" cy="458154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dirty="0"/>
              <a:t>Rediger tekststiler i malen</a:t>
            </a:r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D7FBA83-2013-3244-ADB9-1DF2648EB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4950115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ider -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A85C763-FE68-3747-8F11-92B177B6F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296413"/>
            <a:ext cx="11086353" cy="9720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3200">
                <a:solidFill>
                  <a:srgbClr val="004EA8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58198E4-B4F8-D847-A48A-14301A398A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0863" y="1627681"/>
            <a:ext cx="4260412" cy="457316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dirty="0"/>
              <a:t>Rediger tekststiler i malen</a:t>
            </a:r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4240D9E-7AFD-154D-A4CE-0F3CBB74C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bilde 7">
            <a:extLst>
              <a:ext uri="{FF2B5EF4-FFF2-40B4-BE49-F238E27FC236}">
                <a16:creationId xmlns:a16="http://schemas.microsoft.com/office/drawing/2014/main" id="{F89D8EAC-7345-F144-9C4C-658DA9F08D9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00200" y="1628775"/>
            <a:ext cx="6537016" cy="457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576072"/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200"/>
            </a:lvl1pPr>
          </a:lstStyle>
          <a:p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300745959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ider -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A85C763-FE68-3747-8F11-92B177B6F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296413"/>
            <a:ext cx="11090275" cy="9720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3200">
                <a:solidFill>
                  <a:srgbClr val="004EA8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58198E4-B4F8-D847-A48A-14301A398A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80726" y="1628775"/>
            <a:ext cx="4260412" cy="4572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dirty="0"/>
              <a:t>Rediger tekststiler i malen</a:t>
            </a:r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4240D9E-7AFD-154D-A4CE-0F3CBB74C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bilde 7">
            <a:extLst>
              <a:ext uri="{FF2B5EF4-FFF2-40B4-BE49-F238E27FC236}">
                <a16:creationId xmlns:a16="http://schemas.microsoft.com/office/drawing/2014/main" id="{F89D8EAC-7345-F144-9C4C-658DA9F08D9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0863" y="1629869"/>
            <a:ext cx="6537016" cy="457083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576072"/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200"/>
            </a:lvl1pPr>
          </a:lstStyle>
          <a:p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242176684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ider -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37B3117-02D4-9949-B6D8-43177C368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296413"/>
            <a:ext cx="11091720" cy="972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21B55C7-BE22-D345-A284-4F12547BD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DCC085AE-C6D4-4E48-8554-57888637EE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0864" y="1628775"/>
            <a:ext cx="11090274" cy="457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576072"/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200"/>
            </a:lvl1pPr>
          </a:lstStyle>
          <a:p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16245728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ider -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D7FBA83-2013-3244-ADB9-1DF2648EB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34785E7A-0E8F-A74F-BA9A-18816F1EC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52693" y="6356350"/>
            <a:ext cx="684523" cy="365125"/>
          </a:xfrm>
          <a:prstGeom prst="rect">
            <a:avLst/>
          </a:prstGeom>
        </p:spPr>
        <p:txBody>
          <a:bodyPr/>
          <a:lstStyle/>
          <a:p>
            <a:fld id="{4288501E-C257-5641-A554-F7A4E2A0FB01}" type="slidenum">
              <a:t>‹#›</a:t>
            </a:fld>
            <a:endParaRPr lang="nb-NO"/>
          </a:p>
        </p:txBody>
      </p:sp>
      <p:sp>
        <p:nvSpPr>
          <p:cNvPr id="5" name="Plassholder for bilde 7">
            <a:extLst>
              <a:ext uri="{FF2B5EF4-FFF2-40B4-BE49-F238E27FC236}">
                <a16:creationId xmlns:a16="http://schemas.microsoft.com/office/drawing/2014/main" id="{CD9E766E-EA6E-E849-9F2E-ECC7F2A79C9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576072"/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200"/>
            </a:lvl1pPr>
          </a:lstStyle>
          <a:p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348474804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ekstsider -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B0B379A-DB07-E146-861A-3E96C4687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296413"/>
            <a:ext cx="11090275" cy="972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1B735718-DD4C-FB4A-8F15-2F6260A8B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960014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ekstsider -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151F9526-4B6D-7B4A-89FE-F68A035C9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0863" y="6356350"/>
            <a:ext cx="5400675" cy="365125"/>
          </a:xfrm>
        </p:spPr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0056048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284700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ssholder for bilde 32">
            <a:extLst>
              <a:ext uri="{FF2B5EF4-FFF2-40B4-BE49-F238E27FC236}">
                <a16:creationId xmlns:a16="http://schemas.microsoft.com/office/drawing/2014/main" id="{D9CBE1EA-2C59-B04A-AE78-14B97883EFF2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-3" y="1"/>
            <a:ext cx="12192004" cy="6867573"/>
          </a:xfrm>
          <a:custGeom>
            <a:avLst/>
            <a:gdLst>
              <a:gd name="connsiteX0" fmla="*/ 1361326 w 12192004"/>
              <a:gd name="connsiteY0" fmla="*/ 6053309 h 6867573"/>
              <a:gd name="connsiteX1" fmla="*/ 2876794 w 12192004"/>
              <a:gd name="connsiteY1" fmla="*/ 6053309 h 6867573"/>
              <a:gd name="connsiteX2" fmla="*/ 2876794 w 12192004"/>
              <a:gd name="connsiteY2" fmla="*/ 6867572 h 6867573"/>
              <a:gd name="connsiteX3" fmla="*/ 1361326 w 12192004"/>
              <a:gd name="connsiteY3" fmla="*/ 6867572 h 6867573"/>
              <a:gd name="connsiteX4" fmla="*/ 0 w 12192004"/>
              <a:gd name="connsiteY4" fmla="*/ 6053309 h 6867573"/>
              <a:gd name="connsiteX5" fmla="*/ 1279136 w 12192004"/>
              <a:gd name="connsiteY5" fmla="*/ 6053309 h 6867573"/>
              <a:gd name="connsiteX6" fmla="*/ 1279136 w 12192004"/>
              <a:gd name="connsiteY6" fmla="*/ 6867572 h 6867573"/>
              <a:gd name="connsiteX7" fmla="*/ 0 w 12192004"/>
              <a:gd name="connsiteY7" fmla="*/ 6867572 h 6867573"/>
              <a:gd name="connsiteX8" fmla="*/ 9315210 w 12192004"/>
              <a:gd name="connsiteY8" fmla="*/ 4332229 h 6867573"/>
              <a:gd name="connsiteX9" fmla="*/ 12192004 w 12192004"/>
              <a:gd name="connsiteY9" fmla="*/ 4332229 h 6867573"/>
              <a:gd name="connsiteX10" fmla="*/ 12192004 w 12192004"/>
              <a:gd name="connsiteY10" fmla="*/ 6867573 h 6867573"/>
              <a:gd name="connsiteX11" fmla="*/ 9315210 w 12192004"/>
              <a:gd name="connsiteY11" fmla="*/ 6867573 h 6867573"/>
              <a:gd name="connsiteX12" fmla="*/ 10914214 w 12192004"/>
              <a:gd name="connsiteY12" fmla="*/ 3462311 h 6867573"/>
              <a:gd name="connsiteX13" fmla="*/ 12192003 w 12192004"/>
              <a:gd name="connsiteY13" fmla="*/ 3462311 h 6867573"/>
              <a:gd name="connsiteX14" fmla="*/ 12192003 w 12192004"/>
              <a:gd name="connsiteY14" fmla="*/ 4260816 h 6867573"/>
              <a:gd name="connsiteX15" fmla="*/ 10914214 w 12192004"/>
              <a:gd name="connsiteY15" fmla="*/ 4260816 h 6867573"/>
              <a:gd name="connsiteX16" fmla="*/ 9315210 w 12192004"/>
              <a:gd name="connsiteY16" fmla="*/ 3462311 h 6867573"/>
              <a:gd name="connsiteX17" fmla="*/ 10838755 w 12192004"/>
              <a:gd name="connsiteY17" fmla="*/ 3462311 h 6867573"/>
              <a:gd name="connsiteX18" fmla="*/ 10838755 w 12192004"/>
              <a:gd name="connsiteY18" fmla="*/ 4260816 h 6867573"/>
              <a:gd name="connsiteX19" fmla="*/ 9315210 w 12192004"/>
              <a:gd name="connsiteY19" fmla="*/ 4260816 h 6867573"/>
              <a:gd name="connsiteX20" fmla="*/ 0 w 12192004"/>
              <a:gd name="connsiteY20" fmla="*/ 3462311 h 6867573"/>
              <a:gd name="connsiteX21" fmla="*/ 2876794 w 12192004"/>
              <a:gd name="connsiteY21" fmla="*/ 3462311 h 6867573"/>
              <a:gd name="connsiteX22" fmla="*/ 2876794 w 12192004"/>
              <a:gd name="connsiteY22" fmla="*/ 5981897 h 6867573"/>
              <a:gd name="connsiteX23" fmla="*/ 0 w 12192004"/>
              <a:gd name="connsiteY23" fmla="*/ 5981897 h 6867573"/>
              <a:gd name="connsiteX24" fmla="*/ 2948685 w 12192004"/>
              <a:gd name="connsiteY24" fmla="*/ 3462310 h 6867573"/>
              <a:gd name="connsiteX25" fmla="*/ 9239751 w 12192004"/>
              <a:gd name="connsiteY25" fmla="*/ 3462310 h 6867573"/>
              <a:gd name="connsiteX26" fmla="*/ 9239751 w 12192004"/>
              <a:gd name="connsiteY26" fmla="*/ 6867571 h 6867573"/>
              <a:gd name="connsiteX27" fmla="*/ 2948685 w 12192004"/>
              <a:gd name="connsiteY27" fmla="*/ 6867571 h 6867573"/>
              <a:gd name="connsiteX28" fmla="*/ 9315210 w 12192004"/>
              <a:gd name="connsiteY28" fmla="*/ 871313 h 6867573"/>
              <a:gd name="connsiteX29" fmla="*/ 12192004 w 12192004"/>
              <a:gd name="connsiteY29" fmla="*/ 871313 h 6867573"/>
              <a:gd name="connsiteX30" fmla="*/ 12192004 w 12192004"/>
              <a:gd name="connsiteY30" fmla="*/ 3390898 h 6867573"/>
              <a:gd name="connsiteX31" fmla="*/ 9315210 w 12192004"/>
              <a:gd name="connsiteY31" fmla="*/ 3390898 h 6867573"/>
              <a:gd name="connsiteX32" fmla="*/ 9315210 w 12192004"/>
              <a:gd name="connsiteY32" fmla="*/ 9575 h 6867573"/>
              <a:gd name="connsiteX33" fmla="*/ 12192004 w 12192004"/>
              <a:gd name="connsiteY33" fmla="*/ 9575 h 6867573"/>
              <a:gd name="connsiteX34" fmla="*/ 12192004 w 12192004"/>
              <a:gd name="connsiteY34" fmla="*/ 794714 h 6867573"/>
              <a:gd name="connsiteX35" fmla="*/ 9315210 w 12192004"/>
              <a:gd name="connsiteY35" fmla="*/ 794714 h 6867573"/>
              <a:gd name="connsiteX36" fmla="*/ 2 w 12192004"/>
              <a:gd name="connsiteY36" fmla="*/ 0 h 6867573"/>
              <a:gd name="connsiteX37" fmla="*/ 9245603 w 12192004"/>
              <a:gd name="connsiteY37" fmla="*/ 0 h 6867573"/>
              <a:gd name="connsiteX38" fmla="*/ 9245603 w 12192004"/>
              <a:gd name="connsiteY38" fmla="*/ 3390898 h 6867573"/>
              <a:gd name="connsiteX39" fmla="*/ 2 w 12192004"/>
              <a:gd name="connsiteY39" fmla="*/ 3390898 h 6867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2192004" h="6867573">
                <a:moveTo>
                  <a:pt x="1361326" y="6053309"/>
                </a:moveTo>
                <a:lnTo>
                  <a:pt x="2876794" y="6053309"/>
                </a:lnTo>
                <a:lnTo>
                  <a:pt x="2876794" y="6867572"/>
                </a:lnTo>
                <a:lnTo>
                  <a:pt x="1361326" y="6867572"/>
                </a:lnTo>
                <a:close/>
                <a:moveTo>
                  <a:pt x="0" y="6053309"/>
                </a:moveTo>
                <a:lnTo>
                  <a:pt x="1279136" y="6053309"/>
                </a:lnTo>
                <a:lnTo>
                  <a:pt x="1279136" y="6867572"/>
                </a:lnTo>
                <a:lnTo>
                  <a:pt x="0" y="6867572"/>
                </a:lnTo>
                <a:close/>
                <a:moveTo>
                  <a:pt x="9315210" y="4332229"/>
                </a:moveTo>
                <a:lnTo>
                  <a:pt x="12192004" y="4332229"/>
                </a:lnTo>
                <a:lnTo>
                  <a:pt x="12192004" y="6867573"/>
                </a:lnTo>
                <a:lnTo>
                  <a:pt x="9315210" y="6867573"/>
                </a:lnTo>
                <a:close/>
                <a:moveTo>
                  <a:pt x="10914214" y="3462311"/>
                </a:moveTo>
                <a:lnTo>
                  <a:pt x="12192003" y="3462311"/>
                </a:lnTo>
                <a:lnTo>
                  <a:pt x="12192003" y="4260816"/>
                </a:lnTo>
                <a:lnTo>
                  <a:pt x="10914214" y="4260816"/>
                </a:lnTo>
                <a:close/>
                <a:moveTo>
                  <a:pt x="9315210" y="3462311"/>
                </a:moveTo>
                <a:lnTo>
                  <a:pt x="10838755" y="3462311"/>
                </a:lnTo>
                <a:lnTo>
                  <a:pt x="10838755" y="4260816"/>
                </a:lnTo>
                <a:lnTo>
                  <a:pt x="9315210" y="4260816"/>
                </a:lnTo>
                <a:close/>
                <a:moveTo>
                  <a:pt x="0" y="3462311"/>
                </a:moveTo>
                <a:lnTo>
                  <a:pt x="2876794" y="3462311"/>
                </a:lnTo>
                <a:lnTo>
                  <a:pt x="2876794" y="5981897"/>
                </a:lnTo>
                <a:lnTo>
                  <a:pt x="0" y="5981897"/>
                </a:lnTo>
                <a:close/>
                <a:moveTo>
                  <a:pt x="2948685" y="3462310"/>
                </a:moveTo>
                <a:lnTo>
                  <a:pt x="9239751" y="3462310"/>
                </a:lnTo>
                <a:lnTo>
                  <a:pt x="9239751" y="6867571"/>
                </a:lnTo>
                <a:lnTo>
                  <a:pt x="2948685" y="6867571"/>
                </a:lnTo>
                <a:close/>
                <a:moveTo>
                  <a:pt x="9315210" y="871313"/>
                </a:moveTo>
                <a:lnTo>
                  <a:pt x="12192004" y="871313"/>
                </a:lnTo>
                <a:lnTo>
                  <a:pt x="12192004" y="3390898"/>
                </a:lnTo>
                <a:lnTo>
                  <a:pt x="9315210" y="3390898"/>
                </a:lnTo>
                <a:close/>
                <a:moveTo>
                  <a:pt x="9315210" y="9575"/>
                </a:moveTo>
                <a:lnTo>
                  <a:pt x="12192004" y="9575"/>
                </a:lnTo>
                <a:lnTo>
                  <a:pt x="12192004" y="794714"/>
                </a:lnTo>
                <a:lnTo>
                  <a:pt x="9315210" y="794714"/>
                </a:lnTo>
                <a:close/>
                <a:moveTo>
                  <a:pt x="2" y="0"/>
                </a:moveTo>
                <a:lnTo>
                  <a:pt x="9245603" y="0"/>
                </a:lnTo>
                <a:lnTo>
                  <a:pt x="9245603" y="3390898"/>
                </a:lnTo>
                <a:lnTo>
                  <a:pt x="2" y="339089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576072">
            <a:noAutofit/>
          </a:bodyPr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200"/>
            </a:lvl1pPr>
          </a:lstStyle>
          <a:p>
            <a:r>
              <a:rPr lang="nb-NO" dirty="0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27805599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ssholder for bilde 21">
            <a:extLst>
              <a:ext uri="{FF2B5EF4-FFF2-40B4-BE49-F238E27FC236}">
                <a16:creationId xmlns:a16="http://schemas.microsoft.com/office/drawing/2014/main" id="{07A1810E-9EE9-5540-9D88-36A60555D86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-1" y="-1"/>
            <a:ext cx="12200277" cy="6858001"/>
          </a:xfrm>
          <a:custGeom>
            <a:avLst/>
            <a:gdLst>
              <a:gd name="connsiteX0" fmla="*/ 0 w 12200277"/>
              <a:gd name="connsiteY0" fmla="*/ 5194999 h 6858001"/>
              <a:gd name="connsiteX1" fmla="*/ 2876857 w 12200277"/>
              <a:gd name="connsiteY1" fmla="*/ 5194999 h 6858001"/>
              <a:gd name="connsiteX2" fmla="*/ 2876857 w 12200277"/>
              <a:gd name="connsiteY2" fmla="*/ 6858001 h 6858001"/>
              <a:gd name="connsiteX3" fmla="*/ 0 w 12200277"/>
              <a:gd name="connsiteY3" fmla="*/ 6858001 h 6858001"/>
              <a:gd name="connsiteX4" fmla="*/ 2949577 w 12200277"/>
              <a:gd name="connsiteY4" fmla="*/ 4324525 h 6858001"/>
              <a:gd name="connsiteX5" fmla="*/ 7649824 w 12200277"/>
              <a:gd name="connsiteY5" fmla="*/ 4324525 h 6858001"/>
              <a:gd name="connsiteX6" fmla="*/ 7649824 w 12200277"/>
              <a:gd name="connsiteY6" fmla="*/ 6858001 h 6858001"/>
              <a:gd name="connsiteX7" fmla="*/ 2949577 w 12200277"/>
              <a:gd name="connsiteY7" fmla="*/ 6858001 h 6858001"/>
              <a:gd name="connsiteX8" fmla="*/ 1353459 w 12200277"/>
              <a:gd name="connsiteY8" fmla="*/ 4324525 h 6858001"/>
              <a:gd name="connsiteX9" fmla="*/ 2876857 w 12200277"/>
              <a:gd name="connsiteY9" fmla="*/ 4324525 h 6858001"/>
              <a:gd name="connsiteX10" fmla="*/ 2876857 w 12200277"/>
              <a:gd name="connsiteY10" fmla="*/ 5130801 h 6858001"/>
              <a:gd name="connsiteX11" fmla="*/ 1353459 w 12200277"/>
              <a:gd name="connsiteY11" fmla="*/ 5130801 h 6858001"/>
              <a:gd name="connsiteX12" fmla="*/ 2 w 12200277"/>
              <a:gd name="connsiteY12" fmla="*/ 4324525 h 6858001"/>
              <a:gd name="connsiteX13" fmla="*/ 1283914 w 12200277"/>
              <a:gd name="connsiteY13" fmla="*/ 4324525 h 6858001"/>
              <a:gd name="connsiteX14" fmla="*/ 1283914 w 12200277"/>
              <a:gd name="connsiteY14" fmla="*/ 5130801 h 6858001"/>
              <a:gd name="connsiteX15" fmla="*/ 2 w 12200277"/>
              <a:gd name="connsiteY15" fmla="*/ 5130801 h 6858001"/>
              <a:gd name="connsiteX16" fmla="*/ 4546834 w 12200277"/>
              <a:gd name="connsiteY16" fmla="*/ 2589294 h 6858001"/>
              <a:gd name="connsiteX17" fmla="*/ 7649824 w 12200277"/>
              <a:gd name="connsiteY17" fmla="*/ 2589294 h 6858001"/>
              <a:gd name="connsiteX18" fmla="*/ 7649824 w 12200277"/>
              <a:gd name="connsiteY18" fmla="*/ 4257677 h 6858001"/>
              <a:gd name="connsiteX19" fmla="*/ 4546834 w 12200277"/>
              <a:gd name="connsiteY19" fmla="*/ 4257677 h 6858001"/>
              <a:gd name="connsiteX20" fmla="*/ 7721602 w 12200277"/>
              <a:gd name="connsiteY20" fmla="*/ 1730377 h 6858001"/>
              <a:gd name="connsiteX21" fmla="*/ 12192000 w 12200277"/>
              <a:gd name="connsiteY21" fmla="*/ 1730377 h 6858001"/>
              <a:gd name="connsiteX22" fmla="*/ 12192000 w 12200277"/>
              <a:gd name="connsiteY22" fmla="*/ 6858001 h 6858001"/>
              <a:gd name="connsiteX23" fmla="*/ 7721602 w 12200277"/>
              <a:gd name="connsiteY23" fmla="*/ 6858001 h 6858001"/>
              <a:gd name="connsiteX24" fmla="*/ 7724467 w 12200277"/>
              <a:gd name="connsiteY24" fmla="*/ 868363 h 6858001"/>
              <a:gd name="connsiteX25" fmla="*/ 9248776 w 12200277"/>
              <a:gd name="connsiteY25" fmla="*/ 868363 h 6858001"/>
              <a:gd name="connsiteX26" fmla="*/ 9248776 w 12200277"/>
              <a:gd name="connsiteY26" fmla="*/ 1657350 h 6858001"/>
              <a:gd name="connsiteX27" fmla="*/ 7724467 w 12200277"/>
              <a:gd name="connsiteY27" fmla="*/ 1657350 h 6858001"/>
              <a:gd name="connsiteX28" fmla="*/ 2 w 12200277"/>
              <a:gd name="connsiteY28" fmla="*/ 2 h 6858001"/>
              <a:gd name="connsiteX29" fmla="*/ 4470396 w 12200277"/>
              <a:gd name="connsiteY29" fmla="*/ 2 h 6858001"/>
              <a:gd name="connsiteX30" fmla="*/ 4470396 w 12200277"/>
              <a:gd name="connsiteY30" fmla="*/ 4257676 h 6858001"/>
              <a:gd name="connsiteX31" fmla="*/ 2 w 12200277"/>
              <a:gd name="connsiteY31" fmla="*/ 4257676 h 6858001"/>
              <a:gd name="connsiteX32" fmla="*/ 4546834 w 12200277"/>
              <a:gd name="connsiteY32" fmla="*/ 2 h 6858001"/>
              <a:gd name="connsiteX33" fmla="*/ 7649824 w 12200277"/>
              <a:gd name="connsiteY33" fmla="*/ 2 h 6858001"/>
              <a:gd name="connsiteX34" fmla="*/ 7649824 w 12200277"/>
              <a:gd name="connsiteY34" fmla="*/ 2533477 h 6858001"/>
              <a:gd name="connsiteX35" fmla="*/ 4546834 w 12200277"/>
              <a:gd name="connsiteY35" fmla="*/ 2533477 h 6858001"/>
              <a:gd name="connsiteX36" fmla="*/ 9323419 w 12200277"/>
              <a:gd name="connsiteY36" fmla="*/ 0 h 6858001"/>
              <a:gd name="connsiteX37" fmla="*/ 12200277 w 12200277"/>
              <a:gd name="connsiteY37" fmla="*/ 0 h 6858001"/>
              <a:gd name="connsiteX38" fmla="*/ 12200277 w 12200277"/>
              <a:gd name="connsiteY38" fmla="*/ 1657351 h 6858001"/>
              <a:gd name="connsiteX39" fmla="*/ 9323419 w 12200277"/>
              <a:gd name="connsiteY39" fmla="*/ 1657351 h 6858001"/>
              <a:gd name="connsiteX40" fmla="*/ 7724467 w 12200277"/>
              <a:gd name="connsiteY40" fmla="*/ 0 h 6858001"/>
              <a:gd name="connsiteX41" fmla="*/ 9248776 w 12200277"/>
              <a:gd name="connsiteY41" fmla="*/ 0 h 6858001"/>
              <a:gd name="connsiteX42" fmla="*/ 9248776 w 12200277"/>
              <a:gd name="connsiteY42" fmla="*/ 795339 h 6858001"/>
              <a:gd name="connsiteX43" fmla="*/ 7724467 w 12200277"/>
              <a:gd name="connsiteY43" fmla="*/ 795339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12200277" h="6858001">
                <a:moveTo>
                  <a:pt x="0" y="5194999"/>
                </a:moveTo>
                <a:lnTo>
                  <a:pt x="2876857" y="5194999"/>
                </a:lnTo>
                <a:lnTo>
                  <a:pt x="2876857" y="6858001"/>
                </a:lnTo>
                <a:lnTo>
                  <a:pt x="0" y="6858001"/>
                </a:lnTo>
                <a:close/>
                <a:moveTo>
                  <a:pt x="2949577" y="4324525"/>
                </a:moveTo>
                <a:lnTo>
                  <a:pt x="7649824" y="4324525"/>
                </a:lnTo>
                <a:lnTo>
                  <a:pt x="7649824" y="6858001"/>
                </a:lnTo>
                <a:lnTo>
                  <a:pt x="2949577" y="6858001"/>
                </a:lnTo>
                <a:close/>
                <a:moveTo>
                  <a:pt x="1353459" y="4324525"/>
                </a:moveTo>
                <a:lnTo>
                  <a:pt x="2876857" y="4324525"/>
                </a:lnTo>
                <a:lnTo>
                  <a:pt x="2876857" y="5130801"/>
                </a:lnTo>
                <a:lnTo>
                  <a:pt x="1353459" y="5130801"/>
                </a:lnTo>
                <a:close/>
                <a:moveTo>
                  <a:pt x="2" y="4324525"/>
                </a:moveTo>
                <a:lnTo>
                  <a:pt x="1283914" y="4324525"/>
                </a:lnTo>
                <a:lnTo>
                  <a:pt x="1283914" y="5130801"/>
                </a:lnTo>
                <a:lnTo>
                  <a:pt x="2" y="5130801"/>
                </a:lnTo>
                <a:close/>
                <a:moveTo>
                  <a:pt x="4546834" y="2589294"/>
                </a:moveTo>
                <a:lnTo>
                  <a:pt x="7649824" y="2589294"/>
                </a:lnTo>
                <a:lnTo>
                  <a:pt x="7649824" y="4257677"/>
                </a:lnTo>
                <a:lnTo>
                  <a:pt x="4546834" y="4257677"/>
                </a:lnTo>
                <a:close/>
                <a:moveTo>
                  <a:pt x="7721602" y="1730377"/>
                </a:moveTo>
                <a:lnTo>
                  <a:pt x="12192000" y="1730377"/>
                </a:lnTo>
                <a:lnTo>
                  <a:pt x="12192000" y="6858001"/>
                </a:lnTo>
                <a:lnTo>
                  <a:pt x="7721602" y="6858001"/>
                </a:lnTo>
                <a:close/>
                <a:moveTo>
                  <a:pt x="7724467" y="868363"/>
                </a:moveTo>
                <a:lnTo>
                  <a:pt x="9248776" y="868363"/>
                </a:lnTo>
                <a:lnTo>
                  <a:pt x="9248776" y="1657350"/>
                </a:lnTo>
                <a:lnTo>
                  <a:pt x="7724467" y="1657350"/>
                </a:lnTo>
                <a:close/>
                <a:moveTo>
                  <a:pt x="2" y="2"/>
                </a:moveTo>
                <a:lnTo>
                  <a:pt x="4470396" y="2"/>
                </a:lnTo>
                <a:lnTo>
                  <a:pt x="4470396" y="4257676"/>
                </a:lnTo>
                <a:lnTo>
                  <a:pt x="2" y="4257676"/>
                </a:lnTo>
                <a:close/>
                <a:moveTo>
                  <a:pt x="4546834" y="2"/>
                </a:moveTo>
                <a:lnTo>
                  <a:pt x="7649824" y="2"/>
                </a:lnTo>
                <a:lnTo>
                  <a:pt x="7649824" y="2533477"/>
                </a:lnTo>
                <a:lnTo>
                  <a:pt x="4546834" y="2533477"/>
                </a:lnTo>
                <a:close/>
                <a:moveTo>
                  <a:pt x="9323419" y="0"/>
                </a:moveTo>
                <a:lnTo>
                  <a:pt x="12200277" y="0"/>
                </a:lnTo>
                <a:lnTo>
                  <a:pt x="12200277" y="1657351"/>
                </a:lnTo>
                <a:lnTo>
                  <a:pt x="9323419" y="1657351"/>
                </a:lnTo>
                <a:close/>
                <a:moveTo>
                  <a:pt x="7724467" y="0"/>
                </a:moveTo>
                <a:lnTo>
                  <a:pt x="9248776" y="0"/>
                </a:lnTo>
                <a:lnTo>
                  <a:pt x="9248776" y="795339"/>
                </a:lnTo>
                <a:lnTo>
                  <a:pt x="7724467" y="795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marR="0" indent="0" algn="just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4EA8"/>
              </a:buClr>
              <a:buSzPct val="120000"/>
              <a:buFontTx/>
              <a:buNone/>
              <a:tabLst/>
              <a:defRPr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4EA8"/>
              </a:buClr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Klikk på ikonet for å legge til et bilde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5016697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-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bilde 8">
            <a:extLst>
              <a:ext uri="{FF2B5EF4-FFF2-40B4-BE49-F238E27FC236}">
                <a16:creationId xmlns:a16="http://schemas.microsoft.com/office/drawing/2014/main" id="{5F525786-C3AF-564F-BBFE-FAA1EBFAA6A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-1" y="-1"/>
            <a:ext cx="12200277" cy="6858001"/>
          </a:xfrm>
          <a:custGeom>
            <a:avLst/>
            <a:gdLst>
              <a:gd name="connsiteX0" fmla="*/ 9305366 w 12200277"/>
              <a:gd name="connsiteY0" fmla="*/ 3460460 h 6858001"/>
              <a:gd name="connsiteX1" fmla="*/ 12192000 w 12200277"/>
              <a:gd name="connsiteY1" fmla="*/ 3460460 h 6858001"/>
              <a:gd name="connsiteX2" fmla="*/ 12192000 w 12200277"/>
              <a:gd name="connsiteY2" fmla="*/ 6858001 h 6858001"/>
              <a:gd name="connsiteX3" fmla="*/ 9305366 w 12200277"/>
              <a:gd name="connsiteY3" fmla="*/ 6858001 h 6858001"/>
              <a:gd name="connsiteX4" fmla="*/ 4536605 w 12200277"/>
              <a:gd name="connsiteY4" fmla="*/ 3460460 h 6858001"/>
              <a:gd name="connsiteX5" fmla="*/ 9241331 w 12200277"/>
              <a:gd name="connsiteY5" fmla="*/ 3460460 h 6858001"/>
              <a:gd name="connsiteX6" fmla="*/ 9241331 w 12200277"/>
              <a:gd name="connsiteY6" fmla="*/ 6858001 h 6858001"/>
              <a:gd name="connsiteX7" fmla="*/ 4536605 w 12200277"/>
              <a:gd name="connsiteY7" fmla="*/ 6858001 h 6858001"/>
              <a:gd name="connsiteX8" fmla="*/ 0 w 12200277"/>
              <a:gd name="connsiteY8" fmla="*/ 2600327 h 6858001"/>
              <a:gd name="connsiteX9" fmla="*/ 4470395 w 12200277"/>
              <a:gd name="connsiteY9" fmla="*/ 2600327 h 6858001"/>
              <a:gd name="connsiteX10" fmla="*/ 4470395 w 12200277"/>
              <a:gd name="connsiteY10" fmla="*/ 6858001 h 6858001"/>
              <a:gd name="connsiteX11" fmla="*/ 0 w 12200277"/>
              <a:gd name="connsiteY11" fmla="*/ 6858001 h 6858001"/>
              <a:gd name="connsiteX12" fmla="*/ 1 w 12200277"/>
              <a:gd name="connsiteY12" fmla="*/ 2 h 6858001"/>
              <a:gd name="connsiteX13" fmla="*/ 4470396 w 12200277"/>
              <a:gd name="connsiteY13" fmla="*/ 2 h 6858001"/>
              <a:gd name="connsiteX14" fmla="*/ 4470396 w 12200277"/>
              <a:gd name="connsiteY14" fmla="*/ 2533475 h 6858001"/>
              <a:gd name="connsiteX15" fmla="*/ 1 w 12200277"/>
              <a:gd name="connsiteY15" fmla="*/ 2533475 h 6858001"/>
              <a:gd name="connsiteX16" fmla="*/ 7718426 w 12200277"/>
              <a:gd name="connsiteY16" fmla="*/ 0 h 6858001"/>
              <a:gd name="connsiteX17" fmla="*/ 12200277 w 12200277"/>
              <a:gd name="connsiteY17" fmla="*/ 0 h 6858001"/>
              <a:gd name="connsiteX18" fmla="*/ 12200277 w 12200277"/>
              <a:gd name="connsiteY18" fmla="*/ 3397542 h 6858001"/>
              <a:gd name="connsiteX19" fmla="*/ 7718426 w 12200277"/>
              <a:gd name="connsiteY19" fmla="*/ 3397542 h 6858001"/>
              <a:gd name="connsiteX20" fmla="*/ 4536605 w 12200277"/>
              <a:gd name="connsiteY20" fmla="*/ 0 h 6858001"/>
              <a:gd name="connsiteX21" fmla="*/ 7658101 w 12200277"/>
              <a:gd name="connsiteY21" fmla="*/ 0 h 6858001"/>
              <a:gd name="connsiteX22" fmla="*/ 7658101 w 12200277"/>
              <a:gd name="connsiteY22" fmla="*/ 3397541 h 6858001"/>
              <a:gd name="connsiteX23" fmla="*/ 4536605 w 12200277"/>
              <a:gd name="connsiteY23" fmla="*/ 339754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200277" h="6858001">
                <a:moveTo>
                  <a:pt x="9305366" y="3460460"/>
                </a:moveTo>
                <a:lnTo>
                  <a:pt x="12192000" y="3460460"/>
                </a:lnTo>
                <a:lnTo>
                  <a:pt x="12192000" y="6858001"/>
                </a:lnTo>
                <a:lnTo>
                  <a:pt x="9305366" y="6858001"/>
                </a:lnTo>
                <a:close/>
                <a:moveTo>
                  <a:pt x="4536605" y="3460460"/>
                </a:moveTo>
                <a:lnTo>
                  <a:pt x="9241331" y="3460460"/>
                </a:lnTo>
                <a:lnTo>
                  <a:pt x="9241331" y="6858001"/>
                </a:lnTo>
                <a:lnTo>
                  <a:pt x="4536605" y="6858001"/>
                </a:lnTo>
                <a:close/>
                <a:moveTo>
                  <a:pt x="0" y="2600327"/>
                </a:moveTo>
                <a:lnTo>
                  <a:pt x="4470395" y="2600327"/>
                </a:lnTo>
                <a:lnTo>
                  <a:pt x="4470395" y="6858001"/>
                </a:lnTo>
                <a:lnTo>
                  <a:pt x="0" y="6858001"/>
                </a:lnTo>
                <a:close/>
                <a:moveTo>
                  <a:pt x="1" y="2"/>
                </a:moveTo>
                <a:lnTo>
                  <a:pt x="4470396" y="2"/>
                </a:lnTo>
                <a:lnTo>
                  <a:pt x="4470396" y="2533475"/>
                </a:lnTo>
                <a:lnTo>
                  <a:pt x="1" y="2533475"/>
                </a:lnTo>
                <a:close/>
                <a:moveTo>
                  <a:pt x="7718426" y="0"/>
                </a:moveTo>
                <a:lnTo>
                  <a:pt x="12200277" y="0"/>
                </a:lnTo>
                <a:lnTo>
                  <a:pt x="12200277" y="3397542"/>
                </a:lnTo>
                <a:lnTo>
                  <a:pt x="7718426" y="3397542"/>
                </a:lnTo>
                <a:close/>
                <a:moveTo>
                  <a:pt x="4536605" y="0"/>
                </a:moveTo>
                <a:lnTo>
                  <a:pt x="7658101" y="0"/>
                </a:lnTo>
                <a:lnTo>
                  <a:pt x="7658101" y="3397541"/>
                </a:lnTo>
                <a:lnTo>
                  <a:pt x="4536605" y="339754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4EA8"/>
              </a:buClr>
              <a:buSzPct val="120000"/>
              <a:buFont typeface="Arial" panose="020B0604020202020204" pitchFamily="34" charset="0"/>
              <a:buChar char="•"/>
              <a:tabLst/>
              <a:defRPr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4EA8"/>
              </a:buClr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Klikk på ikonet for å legge til et bilde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8646791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545087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s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8EADF057-DF4C-1B4F-BB8E-7AFA2388C0B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519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78AEE622-CECD-E24D-85A8-C0310B6B66E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644170" y="2879762"/>
            <a:ext cx="2307368" cy="989532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16F1E07F-4A35-364A-871D-2D5C0C969705}"/>
              </a:ext>
            </a:extLst>
          </p:cNvPr>
          <p:cNvSpPr txBox="1"/>
          <p:nvPr userDrawn="1"/>
        </p:nvSpPr>
        <p:spPr>
          <a:xfrm>
            <a:off x="6240463" y="3097529"/>
            <a:ext cx="4646993" cy="55399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nb-NO" sz="1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Telefon 38 07 50 00</a:t>
            </a:r>
          </a:p>
          <a:p>
            <a:pPr>
              <a:lnSpc>
                <a:spcPct val="100000"/>
              </a:lnSpc>
            </a:pPr>
            <a:r>
              <a:rPr lang="nb-NO" sz="1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post@kristiansand.kommune.no</a:t>
            </a:r>
            <a:endParaRPr lang="nb-NO" sz="12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00000"/>
              </a:lnSpc>
            </a:pPr>
            <a:r>
              <a:rPr lang="nb-NO" sz="1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Kristiansand.kommune.no</a:t>
            </a:r>
            <a:endParaRPr lang="nb-NO" sz="12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337048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ekstsider -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09690F6-40D3-7748-BAF8-13CCFD38C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296413"/>
            <a:ext cx="11086353" cy="972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7FA7063-C896-7742-AC3B-71CF47262BB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50864" y="1628775"/>
            <a:ext cx="5400674" cy="4572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A85C473-6B6C-0B41-A4FF-A7C756F3C5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0464" y="1628775"/>
            <a:ext cx="5396752" cy="45720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B54CBF2-7EA2-F844-9A17-3BB559741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151507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ekstsider -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151F9526-4B6D-7B4A-89FE-F68A035C9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0863" y="6356350"/>
            <a:ext cx="5400675" cy="365125"/>
          </a:xfrm>
        </p:spPr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892515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sider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37B3117-02D4-9949-B6D8-43177C368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296413"/>
            <a:ext cx="11086353" cy="972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8E14E5F-1EDC-9148-BE75-5F044EB8C5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1628775"/>
            <a:ext cx="11086353" cy="457199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21B55C7-BE22-D345-A284-4F12547BD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217535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ekstsider -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09690F6-40D3-7748-BAF8-13CCFD38C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296413"/>
            <a:ext cx="11086353" cy="972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7FA7063-C896-7742-AC3B-71CF47262BB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50864" y="1628775"/>
            <a:ext cx="5400674" cy="4572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A85C473-6B6C-0B41-A4FF-A7C756F3C5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0464" y="1628775"/>
            <a:ext cx="5396752" cy="45720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B54CBF2-7EA2-F844-9A17-3BB559741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585052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0FDF5774-D20A-CF32-025F-3BEDDFF0F6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70821-BD76-4337-8F36-9FEB1680723C}" type="datetimeFigureOut">
              <a:rPr lang="no-NO" smtClean="0"/>
              <a:t>11.10.2023</a:t>
            </a:fld>
            <a:endParaRPr lang="no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F1CC7541-34D6-DE3A-2577-DCDFA3A62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o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87B58E4-CF02-AEC7-DF72-66F5543F0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DA261-F9D5-4265-9EFC-D6BE22A259FA}" type="slidenum">
              <a:rPr lang="no-NO" smtClean="0"/>
              <a:t>‹#›</a:t>
            </a:fld>
            <a:endParaRPr lang="no-NO"/>
          </a:p>
        </p:txBody>
      </p:sp>
    </p:spTree>
    <p:extLst>
      <p:ext uri="{BB962C8B-B14F-4D97-AF65-F5344CB8AC3E}">
        <p14:creationId xmlns:p14="http://schemas.microsoft.com/office/powerpoint/2010/main" val="317077002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007FF06-89DE-64E5-6809-7229FCF9F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o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B5299DA-29CA-3C97-63BF-DBB3BB6F25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o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9F3012D-7206-C2E3-5FAF-EAB7BFC55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70821-BD76-4337-8F36-9FEB1680723C}" type="datetimeFigureOut">
              <a:rPr lang="no-NO" smtClean="0"/>
              <a:t>11.10.2023</a:t>
            </a:fld>
            <a:endParaRPr lang="no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7476137-6885-352B-3581-21C85F5EDE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o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9C15FDB-E1F6-9099-DFCC-2CC77ED77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DA261-F9D5-4265-9EFC-D6BE22A259FA}" type="slidenum">
              <a:rPr lang="no-NO" smtClean="0"/>
              <a:t>‹#›</a:t>
            </a:fld>
            <a:endParaRPr lang="no-NO"/>
          </a:p>
        </p:txBody>
      </p:sp>
    </p:spTree>
    <p:extLst>
      <p:ext uri="{BB962C8B-B14F-4D97-AF65-F5344CB8AC3E}">
        <p14:creationId xmlns:p14="http://schemas.microsoft.com/office/powerpoint/2010/main" val="274391988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/>
        </p:nvSpPr>
        <p:spPr>
          <a:xfrm>
            <a:off x="0" y="-1"/>
            <a:ext cx="12192000" cy="622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ittel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19F895D-4D75-4B51-A145-2BBC4BD80702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1" name="Plassholder for tekst 2"/>
          <p:cNvSpPr>
            <a:spLocks noGrp="1"/>
          </p:cNvSpPr>
          <p:nvPr>
            <p:ph type="body" sz="quarter" idx="17"/>
          </p:nvPr>
        </p:nvSpPr>
        <p:spPr>
          <a:xfrm>
            <a:off x="276225" y="1001713"/>
            <a:ext cx="11639550" cy="514826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nb-NO" smtClean="0"/>
            </a:lvl1pPr>
            <a:lvl2pPr>
              <a:defRPr lang="nb-NO" smtClean="0"/>
            </a:lvl2pPr>
            <a:lvl3pPr>
              <a:defRPr lang="nb-NO" smtClean="0"/>
            </a:lvl3pPr>
            <a:lvl4pPr>
              <a:defRPr lang="nb-NO" smtClean="0"/>
            </a:lvl4pPr>
            <a:lvl5pPr>
              <a:defRPr lang="nb-NO"/>
            </a:lvl5pPr>
          </a:lstStyle>
          <a:p>
            <a:pPr marL="228600" lvl="0" indent="-228600">
              <a:spcBef>
                <a:spcPct val="30000"/>
              </a:spcBef>
              <a:buClr>
                <a:schemeClr val="tx1">
                  <a:lumMod val="85000"/>
                  <a:lumOff val="15000"/>
                </a:schemeClr>
              </a:buClr>
              <a:buSzPct val="90000"/>
              <a:tabLst>
                <a:tab pos="180000" algn="l"/>
                <a:tab pos="360000" algn="l"/>
                <a:tab pos="540000" algn="l"/>
                <a:tab pos="720000" algn="l"/>
                <a:tab pos="900000" algn="l"/>
                <a:tab pos="1080000" algn="l"/>
                <a:tab pos="1260000" algn="l"/>
                <a:tab pos="1440000" algn="l"/>
                <a:tab pos="1620000" algn="l"/>
                <a:tab pos="1800000" algn="l"/>
                <a:tab pos="1980000" algn="l"/>
                <a:tab pos="2160000" algn="l"/>
                <a:tab pos="2340000" algn="l"/>
                <a:tab pos="2520000" algn="l"/>
                <a:tab pos="2700000" algn="l"/>
                <a:tab pos="2880000" algn="l"/>
                <a:tab pos="3060000" algn="l"/>
                <a:tab pos="3600000" algn="l"/>
              </a:tabLst>
            </a:pPr>
            <a:r>
              <a:rPr lang="nb-NO"/>
              <a:t>Rediger tekststiler i malen</a:t>
            </a:r>
          </a:p>
          <a:p>
            <a:pPr marL="228600" lvl="1" indent="-228600">
              <a:spcBef>
                <a:spcPct val="30000"/>
              </a:spcBef>
              <a:buClr>
                <a:schemeClr val="tx1">
                  <a:lumMod val="85000"/>
                  <a:lumOff val="15000"/>
                </a:schemeClr>
              </a:buClr>
              <a:buSzPct val="90000"/>
              <a:tabLst>
                <a:tab pos="180000" algn="l"/>
                <a:tab pos="360000" algn="l"/>
                <a:tab pos="540000" algn="l"/>
                <a:tab pos="720000" algn="l"/>
                <a:tab pos="900000" algn="l"/>
                <a:tab pos="1080000" algn="l"/>
                <a:tab pos="1260000" algn="l"/>
                <a:tab pos="1440000" algn="l"/>
                <a:tab pos="1620000" algn="l"/>
                <a:tab pos="1800000" algn="l"/>
                <a:tab pos="1980000" algn="l"/>
                <a:tab pos="2160000" algn="l"/>
                <a:tab pos="2340000" algn="l"/>
                <a:tab pos="2520000" algn="l"/>
                <a:tab pos="2700000" algn="l"/>
                <a:tab pos="2880000" algn="l"/>
                <a:tab pos="3060000" algn="l"/>
                <a:tab pos="3600000" algn="l"/>
              </a:tabLst>
            </a:pPr>
            <a:r>
              <a:rPr lang="nb-NO"/>
              <a:t>Andre nivå</a:t>
            </a:r>
          </a:p>
          <a:p>
            <a:pPr marL="228600" lvl="2" indent="-228600">
              <a:spcBef>
                <a:spcPct val="30000"/>
              </a:spcBef>
              <a:buClr>
                <a:schemeClr val="tx1">
                  <a:lumMod val="85000"/>
                  <a:lumOff val="15000"/>
                </a:schemeClr>
              </a:buClr>
              <a:buSzPct val="90000"/>
              <a:tabLst>
                <a:tab pos="180000" algn="l"/>
                <a:tab pos="360000" algn="l"/>
                <a:tab pos="540000" algn="l"/>
                <a:tab pos="720000" algn="l"/>
                <a:tab pos="900000" algn="l"/>
                <a:tab pos="1080000" algn="l"/>
                <a:tab pos="1260000" algn="l"/>
                <a:tab pos="1440000" algn="l"/>
                <a:tab pos="1620000" algn="l"/>
                <a:tab pos="1800000" algn="l"/>
                <a:tab pos="1980000" algn="l"/>
                <a:tab pos="2160000" algn="l"/>
                <a:tab pos="2340000" algn="l"/>
                <a:tab pos="2520000" algn="l"/>
                <a:tab pos="2700000" algn="l"/>
                <a:tab pos="2880000" algn="l"/>
                <a:tab pos="3060000" algn="l"/>
                <a:tab pos="3600000" algn="l"/>
              </a:tabLst>
            </a:pPr>
            <a:r>
              <a:rPr lang="nb-NO"/>
              <a:t>Tredje nivå</a:t>
            </a:r>
          </a:p>
          <a:p>
            <a:pPr marL="228600" lvl="3" indent="-228600">
              <a:spcBef>
                <a:spcPct val="30000"/>
              </a:spcBef>
              <a:buClr>
                <a:schemeClr val="tx1">
                  <a:lumMod val="85000"/>
                  <a:lumOff val="15000"/>
                </a:schemeClr>
              </a:buClr>
              <a:buSzPct val="90000"/>
              <a:tabLst>
                <a:tab pos="180000" algn="l"/>
                <a:tab pos="360000" algn="l"/>
                <a:tab pos="540000" algn="l"/>
                <a:tab pos="720000" algn="l"/>
                <a:tab pos="900000" algn="l"/>
                <a:tab pos="1080000" algn="l"/>
                <a:tab pos="1260000" algn="l"/>
                <a:tab pos="1440000" algn="l"/>
                <a:tab pos="1620000" algn="l"/>
                <a:tab pos="1800000" algn="l"/>
                <a:tab pos="1980000" algn="l"/>
                <a:tab pos="2160000" algn="l"/>
                <a:tab pos="2340000" algn="l"/>
                <a:tab pos="2520000" algn="l"/>
                <a:tab pos="2700000" algn="l"/>
                <a:tab pos="2880000" algn="l"/>
                <a:tab pos="3060000" algn="l"/>
                <a:tab pos="3600000" algn="l"/>
              </a:tabLst>
            </a:pPr>
            <a:r>
              <a:rPr lang="nb-NO"/>
              <a:t>Fjerde nivå</a:t>
            </a:r>
          </a:p>
          <a:p>
            <a:pPr marL="228600" lvl="4" indent="-228600">
              <a:spcBef>
                <a:spcPct val="30000"/>
              </a:spcBef>
              <a:buClr>
                <a:schemeClr val="tx1">
                  <a:lumMod val="85000"/>
                  <a:lumOff val="15000"/>
                </a:schemeClr>
              </a:buClr>
              <a:buSzPct val="90000"/>
              <a:tabLst>
                <a:tab pos="180000" algn="l"/>
                <a:tab pos="360000" algn="l"/>
                <a:tab pos="540000" algn="l"/>
                <a:tab pos="720000" algn="l"/>
                <a:tab pos="900000" algn="l"/>
                <a:tab pos="1080000" algn="l"/>
                <a:tab pos="1260000" algn="l"/>
                <a:tab pos="1440000" algn="l"/>
                <a:tab pos="1620000" algn="l"/>
                <a:tab pos="1800000" algn="l"/>
                <a:tab pos="1980000" algn="l"/>
                <a:tab pos="2160000" algn="l"/>
                <a:tab pos="2340000" algn="l"/>
                <a:tab pos="2520000" algn="l"/>
                <a:tab pos="2700000" algn="l"/>
                <a:tab pos="2880000" algn="l"/>
                <a:tab pos="3060000" algn="l"/>
                <a:tab pos="3600000" algn="l"/>
              </a:tabLst>
            </a:pPr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81790227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A3F435E3-821F-9FB3-3BEE-7C3D797AE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2A4FE-465E-44BD-ACA6-249DBBCA73F6}" type="datetimeFigureOut">
              <a:rPr lang="nb-NO" smtClean="0"/>
              <a:t>11.10.2023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60B36BE0-08E0-AFAB-E575-EDD85A1949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1E4A3BF-AB96-7EB7-B23F-BED8519FA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E5C80-D5CD-4ED6-8D95-F1EAFEE55E8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941973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sider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37B3117-02D4-9949-B6D8-43177C368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296413"/>
            <a:ext cx="11086353" cy="972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8E14E5F-1EDC-9148-BE75-5F044EB8C5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1628775"/>
            <a:ext cx="11086353" cy="457199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21B55C7-BE22-D345-A284-4F12547BD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2175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slideLayout" Target="../slideLayouts/slideLayout32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19" Type="http://schemas.openxmlformats.org/officeDocument/2006/relationships/image" Target="../media/image8.emf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18" Type="http://schemas.openxmlformats.org/officeDocument/2006/relationships/theme" Target="../theme/theme6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37.xml"/><Relationship Id="rId16" Type="http://schemas.openxmlformats.org/officeDocument/2006/relationships/slideLayout" Target="../slideLayouts/slideLayout51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45.xml"/><Relationship Id="rId19" Type="http://schemas.openxmlformats.org/officeDocument/2006/relationships/image" Target="../media/image8.emf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53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6.xml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5" Type="http://schemas.openxmlformats.org/officeDocument/2006/relationships/theme" Target="../theme/theme9.xml"/><Relationship Id="rId4" Type="http://schemas.openxmlformats.org/officeDocument/2006/relationships/slideLayout" Target="../slideLayouts/slideLayout60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8.emf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1.xml"/><Relationship Id="rId2" Type="http://schemas.openxmlformats.org/officeDocument/2006/relationships/slideLayout" Target="../slideLayouts/slideLayout64.xml"/><Relationship Id="rId1" Type="http://schemas.openxmlformats.org/officeDocument/2006/relationships/slideLayout" Target="../slideLayouts/slideLayout63.xml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65.xml"/></Relationships>
</file>

<file path=ppt/slideMasters/_rels/slideMaster13.xml.rels><?xml version="1.0" encoding="UTF-8" standalone="yes"?>
<Relationships xmlns="http://schemas.openxmlformats.org/package/2006/relationships"><Relationship Id="rId2" Type="http://schemas.openxmlformats.org/officeDocument/2006/relationships/theme" Target="../theme/theme13.xml"/><Relationship Id="rId1" Type="http://schemas.openxmlformats.org/officeDocument/2006/relationships/slideLayout" Target="../slideLayouts/slideLayout66.xml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theme" Target="../theme/theme14.xml"/><Relationship Id="rId1" Type="http://schemas.openxmlformats.org/officeDocument/2006/relationships/slideLayout" Target="../slideLayouts/slideLayout6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655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  <p:sldLayoutId id="2147483860" r:id="rId2"/>
    <p:sldLayoutId id="2147483715" r:id="rId3"/>
    <p:sldLayoutId id="2147483861" r:id="rId4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rgbClr val="004EA8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rgbClr val="004EA8"/>
        </a:buClr>
        <a:buSzPct val="12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004EA8"/>
        </a:buClr>
        <a:buSzPct val="120000"/>
        <a:buFont typeface="Wingdings" pitchFamily="2" charset="2"/>
        <a:buChar char="§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004EA8"/>
        </a:buClr>
        <a:buSzPct val="12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004EA8"/>
        </a:buClr>
        <a:buSzPct val="12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004EA8"/>
        </a:buClr>
        <a:buSzPct val="12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4" pos="7333" userDrawn="1">
          <p15:clr>
            <a:srgbClr val="F26B43"/>
          </p15:clr>
        </p15:guide>
        <p15:guide id="5" pos="347" userDrawn="1">
          <p15:clr>
            <a:srgbClr val="F26B43"/>
          </p15:clr>
        </p15:guide>
        <p15:guide id="6" orient="horz" pos="2160">
          <p15:clr>
            <a:srgbClr val="F26B43"/>
          </p15:clr>
        </p15:guide>
        <p15:guide id="7" orient="horz" pos="3884">
          <p15:clr>
            <a:srgbClr val="F26B43"/>
          </p15:clr>
        </p15:guide>
        <p15:guide id="10" orient="horz" pos="958">
          <p15:clr>
            <a:srgbClr val="F26B43"/>
          </p15:clr>
        </p15:guide>
        <p15:guide id="11" orient="horz" pos="799">
          <p15:clr>
            <a:srgbClr val="F26B43"/>
          </p15:clr>
        </p15:guide>
        <p15:guide id="12" pos="3749">
          <p15:clr>
            <a:srgbClr val="F26B43"/>
          </p15:clr>
        </p15:guide>
        <p15:guide id="13" pos="3931">
          <p15:clr>
            <a:srgbClr val="F26B43"/>
          </p15:clr>
        </p15:guide>
        <p15:guide id="14" orient="horz" pos="3725">
          <p15:clr>
            <a:srgbClr val="F26B43"/>
          </p15:clr>
        </p15:guide>
        <p15:guide id="15" orient="horz" pos="754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7538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63" r:id="rId2"/>
    <p:sldLayoutId id="2147483844" r:id="rId3"/>
    <p:sldLayoutId id="2147483862" r:id="rId4"/>
    <p:sldLayoutId id="2147483851" r:id="rId5"/>
    <p:sldLayoutId id="2147483852" r:id="rId6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rgbClr val="004EA8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rgbClr val="004EA8"/>
        </a:buClr>
        <a:buSzPct val="12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004EA8"/>
        </a:buClr>
        <a:buSzPct val="120000"/>
        <a:buFont typeface="Wingdings" pitchFamily="2" charset="2"/>
        <a:buChar char="§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004EA8"/>
        </a:buClr>
        <a:buSzPct val="12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004EA8"/>
        </a:buClr>
        <a:buSzPct val="12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004EA8"/>
        </a:buClr>
        <a:buSzPct val="12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4" pos="7333">
          <p15:clr>
            <a:srgbClr val="F26B43"/>
          </p15:clr>
        </p15:guide>
        <p15:guide id="5" pos="347">
          <p15:clr>
            <a:srgbClr val="F26B43"/>
          </p15:clr>
        </p15:guide>
        <p15:guide id="6" orient="horz" pos="2160">
          <p15:clr>
            <a:srgbClr val="F26B43"/>
          </p15:clr>
        </p15:guide>
        <p15:guide id="7" orient="horz" pos="3884">
          <p15:clr>
            <a:srgbClr val="F26B43"/>
          </p15:clr>
        </p15:guide>
        <p15:guide id="10" orient="horz" pos="958">
          <p15:clr>
            <a:srgbClr val="F26B43"/>
          </p15:clr>
        </p15:guide>
        <p15:guide id="11" orient="horz" pos="799">
          <p15:clr>
            <a:srgbClr val="F26B43"/>
          </p15:clr>
        </p15:guide>
        <p15:guide id="12" pos="3749">
          <p15:clr>
            <a:srgbClr val="F26B43"/>
          </p15:clr>
        </p15:guide>
        <p15:guide id="13" pos="3931">
          <p15:clr>
            <a:srgbClr val="F26B43"/>
          </p15:clr>
        </p15:guide>
        <p15:guide id="14" orient="horz" pos="3725">
          <p15:clr>
            <a:srgbClr val="F26B43"/>
          </p15:clr>
        </p15:guide>
        <p15:guide id="15" orient="horz" pos="754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3765A449-645F-A441-A3AB-0696E257C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291600"/>
            <a:ext cx="8731528" cy="972000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39560B0-55CC-364A-9491-62A0F4C4B0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3" y="1628775"/>
            <a:ext cx="11090275" cy="442912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3A31F23-6B5F-284D-B570-504C5F3200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65104" y="6356350"/>
            <a:ext cx="449765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rgbClr val="002E5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99A95E3-4781-ED40-A46D-D83E0C201D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52693" y="6356350"/>
            <a:ext cx="684523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rgbClr val="002E5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4288501E-C257-5641-A554-F7A4E2A0FB01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86576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8" r:id="rId1"/>
    <p:sldLayoutId id="2147483839" r:id="rId2"/>
    <p:sldLayoutId id="2147483840" r:id="rId3"/>
    <p:sldLayoutId id="2147483854" r:id="rId4"/>
    <p:sldLayoutId id="2147483855" r:id="rId5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kern="1200">
          <a:solidFill>
            <a:srgbClr val="004EA8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rgbClr val="004EA8"/>
        </a:buClr>
        <a:buSzPct val="120000"/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004EA8"/>
        </a:buClr>
        <a:buSzPct val="120000"/>
        <a:buFont typeface="Wingdings" pitchFamily="2" charset="2"/>
        <a:buChar char="§"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004EA8"/>
        </a:buClr>
        <a:buSzPct val="12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004EA8"/>
        </a:buClr>
        <a:buSzPct val="12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004EA8"/>
        </a:buClr>
        <a:buSzPct val="12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4" pos="7333">
          <p15:clr>
            <a:srgbClr val="F26B43"/>
          </p15:clr>
        </p15:guide>
        <p15:guide id="5" pos="347">
          <p15:clr>
            <a:srgbClr val="F26B43"/>
          </p15:clr>
        </p15:guide>
        <p15:guide id="6" orient="horz" pos="2160">
          <p15:clr>
            <a:srgbClr val="F26B43"/>
          </p15:clr>
        </p15:guide>
        <p15:guide id="10" orient="horz" pos="958">
          <p15:clr>
            <a:srgbClr val="F26B43"/>
          </p15:clr>
        </p15:guide>
        <p15:guide id="11" orient="horz" pos="799">
          <p15:clr>
            <a:srgbClr val="F26B43"/>
          </p15:clr>
        </p15:guide>
        <p15:guide id="12" pos="3749">
          <p15:clr>
            <a:srgbClr val="F26B43"/>
          </p15:clr>
        </p15:guide>
        <p15:guide id="13" pos="3931">
          <p15:clr>
            <a:srgbClr val="F26B43"/>
          </p15:clr>
        </p15:guide>
        <p15:guide id="15" orient="horz" pos="754">
          <p15:clr>
            <a:srgbClr val="F26B43"/>
          </p15:clr>
        </p15:guide>
        <p15:guide id="16" orient="horz" pos="3816">
          <p15:clr>
            <a:srgbClr val="F26B43"/>
          </p15:clr>
        </p15:guide>
        <p15:guide id="17" orient="horz" pos="1026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3765A449-645F-A441-A3AB-0696E257C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291600"/>
            <a:ext cx="8731528" cy="972000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39560B0-55CC-364A-9491-62A0F4C4B0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3" y="1628775"/>
            <a:ext cx="11090275" cy="442912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3A31F23-6B5F-284D-B570-504C5F3200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50863" y="6356350"/>
            <a:ext cx="5545137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rgbClr val="002E5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2B1E2FA6-4C5F-294F-A463-17B6FF4826F8}"/>
              </a:ext>
            </a:extLst>
          </p:cNvPr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9833252" y="424773"/>
            <a:ext cx="1807886" cy="7753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74701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4018" r:id="rId12"/>
    <p:sldLayoutId id="2147483828" r:id="rId13"/>
    <p:sldLayoutId id="2147483829" r:id="rId14"/>
    <p:sldLayoutId id="2147483846" r:id="rId15"/>
    <p:sldLayoutId id="2147483831" r:id="rId16"/>
    <p:sldLayoutId id="2147483832" r:id="rId17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kern="1200">
          <a:solidFill>
            <a:srgbClr val="004EA8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rgbClr val="004EA8"/>
        </a:buClr>
        <a:buSzPct val="120000"/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004EA8"/>
        </a:buClr>
        <a:buSzPct val="120000"/>
        <a:buFont typeface="Wingdings" pitchFamily="2" charset="2"/>
        <a:buChar char="§"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004EA8"/>
        </a:buClr>
        <a:buSzPct val="12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004EA8"/>
        </a:buClr>
        <a:buSzPct val="12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004EA8"/>
        </a:buClr>
        <a:buSzPct val="12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4" pos="7333">
          <p15:clr>
            <a:srgbClr val="F26B43"/>
          </p15:clr>
        </p15:guide>
        <p15:guide id="5" pos="347">
          <p15:clr>
            <a:srgbClr val="F26B43"/>
          </p15:clr>
        </p15:guide>
        <p15:guide id="6" orient="horz" pos="2160">
          <p15:clr>
            <a:srgbClr val="F26B43"/>
          </p15:clr>
        </p15:guide>
        <p15:guide id="10" orient="horz" pos="958">
          <p15:clr>
            <a:srgbClr val="F26B43"/>
          </p15:clr>
        </p15:guide>
        <p15:guide id="11" orient="horz" pos="799">
          <p15:clr>
            <a:srgbClr val="F26B43"/>
          </p15:clr>
        </p15:guide>
        <p15:guide id="12" pos="3749">
          <p15:clr>
            <a:srgbClr val="F26B43"/>
          </p15:clr>
        </p15:guide>
        <p15:guide id="13" pos="3931">
          <p15:clr>
            <a:srgbClr val="F26B43"/>
          </p15:clr>
        </p15:guide>
        <p15:guide id="14" orient="horz" pos="3816">
          <p15:clr>
            <a:srgbClr val="F26B43"/>
          </p15:clr>
        </p15:guide>
        <p15:guide id="15" orient="horz" pos="754">
          <p15:clr>
            <a:srgbClr val="F26B43"/>
          </p15:clr>
        </p15:guide>
        <p15:guide id="16" orient="horz" pos="1026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3765A449-645F-A441-A3AB-0696E257C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291600"/>
            <a:ext cx="8731528" cy="972000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39560B0-55CC-364A-9491-62A0F4C4B0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3" y="1628775"/>
            <a:ext cx="11090275" cy="442912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3A31F23-6B5F-284D-B570-504C5F3200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65104" y="6356350"/>
            <a:ext cx="449765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rgbClr val="002E5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99A95E3-4781-ED40-A46D-D83E0C201D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52693" y="6356350"/>
            <a:ext cx="684523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rgbClr val="002E5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4288501E-C257-5641-A554-F7A4E2A0FB01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80280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798" r:id="rId2"/>
    <p:sldLayoutId id="2147483803" r:id="rId3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kern="1200">
          <a:solidFill>
            <a:srgbClr val="004EA8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rgbClr val="004EA8"/>
        </a:buClr>
        <a:buSzPct val="120000"/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004EA8"/>
        </a:buClr>
        <a:buSzPct val="120000"/>
        <a:buFont typeface="Wingdings" pitchFamily="2" charset="2"/>
        <a:buChar char="§"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004EA8"/>
        </a:buClr>
        <a:buSzPct val="12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004EA8"/>
        </a:buClr>
        <a:buSzPct val="12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004EA8"/>
        </a:buClr>
        <a:buSzPct val="12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4" pos="7333" userDrawn="1">
          <p15:clr>
            <a:srgbClr val="F26B43"/>
          </p15:clr>
        </p15:guide>
        <p15:guide id="5" pos="347" userDrawn="1">
          <p15:clr>
            <a:srgbClr val="F26B43"/>
          </p15:clr>
        </p15:guide>
        <p15:guide id="6" orient="horz" pos="2160" userDrawn="1">
          <p15:clr>
            <a:srgbClr val="F26B43"/>
          </p15:clr>
        </p15:guide>
        <p15:guide id="10" orient="horz" pos="958" userDrawn="1">
          <p15:clr>
            <a:srgbClr val="F26B43"/>
          </p15:clr>
        </p15:guide>
        <p15:guide id="11" orient="horz" pos="799" userDrawn="1">
          <p15:clr>
            <a:srgbClr val="F26B43"/>
          </p15:clr>
        </p15:guide>
        <p15:guide id="12" pos="3749" userDrawn="1">
          <p15:clr>
            <a:srgbClr val="F26B43"/>
          </p15:clr>
        </p15:guide>
        <p15:guide id="13" pos="3931" userDrawn="1">
          <p15:clr>
            <a:srgbClr val="F26B43"/>
          </p15:clr>
        </p15:guide>
        <p15:guide id="15" orient="horz" pos="754" userDrawn="1">
          <p15:clr>
            <a:srgbClr val="F26B43"/>
          </p15:clr>
        </p15:guide>
        <p15:guide id="16" orient="horz" pos="3816" userDrawn="1">
          <p15:clr>
            <a:srgbClr val="F26B43"/>
          </p15:clr>
        </p15:guide>
        <p15:guide id="17" orient="horz" pos="1026" userDrawn="1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3765A449-645F-A441-A3AB-0696E257C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291600"/>
            <a:ext cx="11090274" cy="972000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39560B0-55CC-364A-9491-62A0F4C4B0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3" y="1628775"/>
            <a:ext cx="11090275" cy="457199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3A31F23-6B5F-284D-B570-504C5F3200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50864" y="6359010"/>
            <a:ext cx="449765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rgbClr val="002E5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2B1E2FA6-4C5F-294F-A463-17B6FF4826F8}"/>
              </a:ext>
            </a:extLst>
          </p:cNvPr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10687415" y="6337066"/>
            <a:ext cx="953723" cy="4090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79407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9" r:id="rId4"/>
    <p:sldLayoutId id="2147483790" r:id="rId5"/>
    <p:sldLayoutId id="2147483786" r:id="rId6"/>
    <p:sldLayoutId id="2147483787" r:id="rId7"/>
    <p:sldLayoutId id="2147483788" r:id="rId8"/>
    <p:sldLayoutId id="2147483791" r:id="rId9"/>
    <p:sldLayoutId id="2147483812" r:id="rId10"/>
    <p:sldLayoutId id="2147483792" r:id="rId11"/>
    <p:sldLayoutId id="2147483793" r:id="rId12"/>
    <p:sldLayoutId id="2147483813" r:id="rId13"/>
    <p:sldLayoutId id="2147483794" r:id="rId14"/>
    <p:sldLayoutId id="2147483797" r:id="rId15"/>
    <p:sldLayoutId id="2147483795" r:id="rId16"/>
    <p:sldLayoutId id="2147483796" r:id="rId17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kern="1200">
          <a:solidFill>
            <a:srgbClr val="004EA8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rgbClr val="004EA8"/>
        </a:buClr>
        <a:buSzPct val="120000"/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004EA8"/>
        </a:buClr>
        <a:buSzPct val="120000"/>
        <a:buFont typeface="Wingdings" pitchFamily="2" charset="2"/>
        <a:buChar char="§"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004EA8"/>
        </a:buClr>
        <a:buSzPct val="12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004EA8"/>
        </a:buClr>
        <a:buSzPct val="12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004EA8"/>
        </a:buClr>
        <a:buSzPct val="12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4" pos="7333">
          <p15:clr>
            <a:srgbClr val="F26B43"/>
          </p15:clr>
        </p15:guide>
        <p15:guide id="5" pos="347">
          <p15:clr>
            <a:srgbClr val="F26B43"/>
          </p15:clr>
        </p15:guide>
        <p15:guide id="6" orient="horz" pos="2160">
          <p15:clr>
            <a:srgbClr val="F26B43"/>
          </p15:clr>
        </p15:guide>
        <p15:guide id="10" orient="horz" pos="958">
          <p15:clr>
            <a:srgbClr val="F26B43"/>
          </p15:clr>
        </p15:guide>
        <p15:guide id="11" orient="horz" pos="799">
          <p15:clr>
            <a:srgbClr val="F26B43"/>
          </p15:clr>
        </p15:guide>
        <p15:guide id="12" pos="3749">
          <p15:clr>
            <a:srgbClr val="F26B43"/>
          </p15:clr>
        </p15:guide>
        <p15:guide id="13" pos="3931">
          <p15:clr>
            <a:srgbClr val="F26B43"/>
          </p15:clr>
        </p15:guide>
        <p15:guide id="14" orient="horz" pos="3816" userDrawn="1">
          <p15:clr>
            <a:srgbClr val="F26B43"/>
          </p15:clr>
        </p15:guide>
        <p15:guide id="15" orient="horz" pos="754">
          <p15:clr>
            <a:srgbClr val="F26B43"/>
          </p15:clr>
        </p15:guide>
        <p15:guide id="16" orient="horz" pos="3906" userDrawn="1">
          <p15:clr>
            <a:srgbClr val="F26B43"/>
          </p15:clr>
        </p15:guide>
        <p15:guide id="17" orient="horz" pos="1026" userDrawn="1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9188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6" r:id="rId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0" kern="1200">
          <a:solidFill>
            <a:srgbClr val="004EA8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rgbClr val="004EA8"/>
        </a:buClr>
        <a:buSzPct val="12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004EA8"/>
        </a:buClr>
        <a:buSzPct val="120000"/>
        <a:buFont typeface="Wingdings" pitchFamily="2" charset="2"/>
        <a:buChar char="§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004EA8"/>
        </a:buClr>
        <a:buSzPct val="12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004EA8"/>
        </a:buClr>
        <a:buSzPct val="12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004EA8"/>
        </a:buClr>
        <a:buSzPct val="12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4" pos="7333">
          <p15:clr>
            <a:srgbClr val="F26B43"/>
          </p15:clr>
        </p15:guide>
        <p15:guide id="5" pos="347">
          <p15:clr>
            <a:srgbClr val="F26B43"/>
          </p15:clr>
        </p15:guide>
        <p15:guide id="6" orient="horz" pos="2160">
          <p15:clr>
            <a:srgbClr val="F26B43"/>
          </p15:clr>
        </p15:guide>
        <p15:guide id="7" orient="horz" pos="3884">
          <p15:clr>
            <a:srgbClr val="F26B43"/>
          </p15:clr>
        </p15:guide>
        <p15:guide id="10" orient="horz" pos="958">
          <p15:clr>
            <a:srgbClr val="F26B43"/>
          </p15:clr>
        </p15:guide>
        <p15:guide id="11" orient="horz" pos="799">
          <p15:clr>
            <a:srgbClr val="F26B43"/>
          </p15:clr>
        </p15:guide>
        <p15:guide id="12" pos="3749">
          <p15:clr>
            <a:srgbClr val="F26B43"/>
          </p15:clr>
        </p15:guide>
        <p15:guide id="13" pos="3931">
          <p15:clr>
            <a:srgbClr val="F26B43"/>
          </p15:clr>
        </p15:guide>
        <p15:guide id="14" orient="horz" pos="3725">
          <p15:clr>
            <a:srgbClr val="F26B43"/>
          </p15:clr>
        </p15:guide>
        <p15:guide id="15" orient="horz" pos="754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3404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8" r:id="rId1"/>
    <p:sldLayoutId id="2147483850" r:id="rId2"/>
    <p:sldLayoutId id="2147483853" r:id="rId3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0" kern="1200">
          <a:solidFill>
            <a:srgbClr val="004EA8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rgbClr val="004EA8"/>
        </a:buClr>
        <a:buSzPct val="12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004EA8"/>
        </a:buClr>
        <a:buSzPct val="120000"/>
        <a:buFont typeface="Wingdings" pitchFamily="2" charset="2"/>
        <a:buChar char="§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004EA8"/>
        </a:buClr>
        <a:buSzPct val="12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004EA8"/>
        </a:buClr>
        <a:buSzPct val="12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004EA8"/>
        </a:buClr>
        <a:buSzPct val="12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4" pos="7333">
          <p15:clr>
            <a:srgbClr val="F26B43"/>
          </p15:clr>
        </p15:guide>
        <p15:guide id="5" pos="347">
          <p15:clr>
            <a:srgbClr val="F26B43"/>
          </p15:clr>
        </p15:guide>
        <p15:guide id="6" orient="horz" pos="2160">
          <p15:clr>
            <a:srgbClr val="F26B43"/>
          </p15:clr>
        </p15:guide>
        <p15:guide id="7" orient="horz" pos="3884">
          <p15:clr>
            <a:srgbClr val="F26B43"/>
          </p15:clr>
        </p15:guide>
        <p15:guide id="10" orient="horz" pos="958">
          <p15:clr>
            <a:srgbClr val="F26B43"/>
          </p15:clr>
        </p15:guide>
        <p15:guide id="11" orient="horz" pos="799">
          <p15:clr>
            <a:srgbClr val="F26B43"/>
          </p15:clr>
        </p15:guide>
        <p15:guide id="12" pos="3749">
          <p15:clr>
            <a:srgbClr val="F26B43"/>
          </p15:clr>
        </p15:guide>
        <p15:guide id="13" pos="3931">
          <p15:clr>
            <a:srgbClr val="F26B43"/>
          </p15:clr>
        </p15:guide>
        <p15:guide id="14" orient="horz" pos="3725">
          <p15:clr>
            <a:srgbClr val="F26B43"/>
          </p15:clr>
        </p15:guide>
        <p15:guide id="15" orient="horz" pos="754">
          <p15:clr>
            <a:srgbClr val="F26B43"/>
          </p15:clr>
        </p15:guide>
      </p15:sldGuideLst>
    </p:ext>
  </p:extLst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3765A449-645F-A441-A3AB-0696E257C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291600"/>
            <a:ext cx="8731528" cy="972000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39560B0-55CC-364A-9491-62A0F4C4B0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3" y="1628775"/>
            <a:ext cx="11090275" cy="427804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528493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06" r:id="rId2"/>
    <p:sldLayoutId id="2147484026" r:id="rId3"/>
    <p:sldLayoutId id="2147484027" r:id="rId4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kern="1200">
          <a:solidFill>
            <a:srgbClr val="004EA8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rgbClr val="004EA8"/>
        </a:buClr>
        <a:buSzPct val="120000"/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004EA8"/>
        </a:buClr>
        <a:buSzPct val="120000"/>
        <a:buFont typeface="Wingdings" pitchFamily="2" charset="2"/>
        <a:buChar char="§"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004EA8"/>
        </a:buClr>
        <a:buSzPct val="12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004EA8"/>
        </a:buClr>
        <a:buSzPct val="12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004EA8"/>
        </a:buClr>
        <a:buSzPct val="12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4" pos="7333">
          <p15:clr>
            <a:srgbClr val="F26B43"/>
          </p15:clr>
        </p15:guide>
        <p15:guide id="5" pos="347">
          <p15:clr>
            <a:srgbClr val="F26B43"/>
          </p15:clr>
        </p15:guide>
        <p15:guide id="6" orient="horz" pos="2160">
          <p15:clr>
            <a:srgbClr val="F26B43"/>
          </p15:clr>
        </p15:guide>
        <p15:guide id="7" orient="horz" pos="3884">
          <p15:clr>
            <a:srgbClr val="F26B43"/>
          </p15:clr>
        </p15:guide>
        <p15:guide id="10" orient="horz" pos="958">
          <p15:clr>
            <a:srgbClr val="F26B43"/>
          </p15:clr>
        </p15:guide>
        <p15:guide id="11" orient="horz" pos="799">
          <p15:clr>
            <a:srgbClr val="F26B43"/>
          </p15:clr>
        </p15:guide>
        <p15:guide id="12" pos="3749">
          <p15:clr>
            <a:srgbClr val="F26B43"/>
          </p15:clr>
        </p15:guide>
        <p15:guide id="13" pos="3931">
          <p15:clr>
            <a:srgbClr val="F26B43"/>
          </p15:clr>
        </p15:guide>
        <p15:guide id="14" orient="horz" pos="3725">
          <p15:clr>
            <a:srgbClr val="F26B43"/>
          </p15:clr>
        </p15:guide>
        <p15:guide id="15" orient="horz" pos="754">
          <p15:clr>
            <a:srgbClr val="F26B43"/>
          </p15:clr>
        </p15:guide>
        <p15:guide id="16" orient="horz" pos="1026" userDrawn="1">
          <p15:clr>
            <a:srgbClr val="F26B43"/>
          </p15:clr>
        </p15:guide>
      </p15:sldGuideLst>
    </p:ext>
  </p:extLst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3765A449-645F-A441-A3AB-0696E257C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291600"/>
            <a:ext cx="11090274" cy="972000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39560B0-55CC-364A-9491-62A0F4C4B0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3" y="1628775"/>
            <a:ext cx="11090275" cy="457199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3A31F23-6B5F-284D-B570-504C5F3200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50864" y="6359010"/>
            <a:ext cx="449765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rgbClr val="002E5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nb-NO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2B1E2FA6-4C5F-294F-A463-17B6FF4826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687415" y="6337066"/>
            <a:ext cx="953723" cy="4090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79407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6" r:id="rId1"/>
    <p:sldLayoutId id="2147484023" r:id="rId2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kern="1200">
          <a:solidFill>
            <a:srgbClr val="004EA8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rgbClr val="004EA8"/>
        </a:buClr>
        <a:buSzPct val="120000"/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004EA8"/>
        </a:buClr>
        <a:buSzPct val="120000"/>
        <a:buFont typeface="Wingdings" pitchFamily="2" charset="2"/>
        <a:buChar char="§"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004EA8"/>
        </a:buClr>
        <a:buSzPct val="12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004EA8"/>
        </a:buClr>
        <a:buSzPct val="12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004EA8"/>
        </a:buClr>
        <a:buSzPct val="12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4" pos="7333">
          <p15:clr>
            <a:srgbClr val="F26B43"/>
          </p15:clr>
        </p15:guide>
        <p15:guide id="5" pos="347">
          <p15:clr>
            <a:srgbClr val="F26B43"/>
          </p15:clr>
        </p15:guide>
        <p15:guide id="6" orient="horz" pos="2160">
          <p15:clr>
            <a:srgbClr val="F26B43"/>
          </p15:clr>
        </p15:guide>
        <p15:guide id="10" orient="horz" pos="958">
          <p15:clr>
            <a:srgbClr val="F26B43"/>
          </p15:clr>
        </p15:guide>
        <p15:guide id="11" orient="horz" pos="799">
          <p15:clr>
            <a:srgbClr val="F26B43"/>
          </p15:clr>
        </p15:guide>
        <p15:guide id="12" pos="3749">
          <p15:clr>
            <a:srgbClr val="F26B43"/>
          </p15:clr>
        </p15:guide>
        <p15:guide id="13" pos="3931">
          <p15:clr>
            <a:srgbClr val="F26B43"/>
          </p15:clr>
        </p15:guide>
        <p15:guide id="14" orient="horz" pos="3816" userDrawn="1">
          <p15:clr>
            <a:srgbClr val="F26B43"/>
          </p15:clr>
        </p15:guide>
        <p15:guide id="15" orient="horz" pos="754">
          <p15:clr>
            <a:srgbClr val="F26B43"/>
          </p15:clr>
        </p15:guide>
        <p15:guide id="16" orient="horz" pos="3906" userDrawn="1">
          <p15:clr>
            <a:srgbClr val="F26B43"/>
          </p15:clr>
        </p15:guide>
        <p15:guide id="17" orient="horz" pos="1026" userDrawn="1">
          <p15:clr>
            <a:srgbClr val="F26B43"/>
          </p15:clr>
        </p15:guide>
      </p15:sldGuideLst>
    </p:ext>
  </p:extLst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DDEBE2BF-01FF-0C05-192F-35D89D3B6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no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301ADE8-4A29-6D74-4C67-1576F7C472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o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226C7FB-218D-6D9C-488D-937A1B6561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F70821-BD76-4337-8F36-9FEB1680723C}" type="datetimeFigureOut">
              <a:rPr lang="no-NO" smtClean="0"/>
              <a:t>11.10.2023</a:t>
            </a:fld>
            <a:endParaRPr lang="no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96A29C2-0E3C-9B66-C55B-20102B7E8D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o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59E2FA8-B26B-3A45-BD2C-9B8FF83919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CDA261-F9D5-4265-9EFC-D6BE22A259FA}" type="slidenum">
              <a:rPr lang="no-NO" smtClean="0"/>
              <a:t>‹#›</a:t>
            </a:fld>
            <a:endParaRPr lang="no-NO"/>
          </a:p>
        </p:txBody>
      </p:sp>
    </p:spTree>
    <p:extLst>
      <p:ext uri="{BB962C8B-B14F-4D97-AF65-F5344CB8AC3E}">
        <p14:creationId xmlns:p14="http://schemas.microsoft.com/office/powerpoint/2010/main" val="2819909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o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Sekskant 521"/>
          <p:cNvSpPr>
            <a:spLocks noChangeAspect="1"/>
          </p:cNvSpPr>
          <p:nvPr/>
        </p:nvSpPr>
        <p:spPr>
          <a:xfrm>
            <a:off x="2036303" y="2912813"/>
            <a:ext cx="3924000" cy="3924025"/>
          </a:xfrm>
          <a:prstGeom prst="ellipse">
            <a:avLst/>
          </a:prstGeom>
          <a:ln w="19050" cap="rnd" cmpd="sng">
            <a:solidFill>
              <a:schemeClr val="bg1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4" name="Frihåndsform 23"/>
          <p:cNvSpPr>
            <a:spLocks noChangeAspect="1"/>
          </p:cNvSpPr>
          <p:nvPr/>
        </p:nvSpPr>
        <p:spPr>
          <a:xfrm>
            <a:off x="7120402" y="3650814"/>
            <a:ext cx="4705170" cy="3216187"/>
          </a:xfrm>
          <a:custGeom>
            <a:avLst/>
            <a:gdLst>
              <a:gd name="connsiteX0" fmla="*/ 2352585 w 4705170"/>
              <a:gd name="connsiteY0" fmla="*/ 0 h 3216187"/>
              <a:gd name="connsiteX1" fmla="*/ 4705170 w 4705170"/>
              <a:gd name="connsiteY1" fmla="*/ 2352600 h 3216187"/>
              <a:gd name="connsiteX2" fmla="*/ 4599403 w 4705170"/>
              <a:gd name="connsiteY2" fmla="*/ 3052192 h 3216187"/>
              <a:gd name="connsiteX3" fmla="*/ 4539380 w 4705170"/>
              <a:gd name="connsiteY3" fmla="*/ 3216187 h 3216187"/>
              <a:gd name="connsiteX4" fmla="*/ 165791 w 4705170"/>
              <a:gd name="connsiteY4" fmla="*/ 3216187 h 3216187"/>
              <a:gd name="connsiteX5" fmla="*/ 105768 w 4705170"/>
              <a:gd name="connsiteY5" fmla="*/ 3052192 h 3216187"/>
              <a:gd name="connsiteX6" fmla="*/ 0 w 4705170"/>
              <a:gd name="connsiteY6" fmla="*/ 2352600 h 3216187"/>
              <a:gd name="connsiteX7" fmla="*/ 2352585 w 4705170"/>
              <a:gd name="connsiteY7" fmla="*/ 0 h 3216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05170" h="3216187">
                <a:moveTo>
                  <a:pt x="2352585" y="0"/>
                </a:moveTo>
                <a:cubicBezTo>
                  <a:pt x="3651882" y="0"/>
                  <a:pt x="4705170" y="1053295"/>
                  <a:pt x="4705170" y="2352600"/>
                </a:cubicBezTo>
                <a:cubicBezTo>
                  <a:pt x="4705170" y="2596220"/>
                  <a:pt x="4668140" y="2831191"/>
                  <a:pt x="4599403" y="3052192"/>
                </a:cubicBezTo>
                <a:lnTo>
                  <a:pt x="4539380" y="3216187"/>
                </a:lnTo>
                <a:lnTo>
                  <a:pt x="165791" y="3216187"/>
                </a:lnTo>
                <a:lnTo>
                  <a:pt x="105768" y="3052192"/>
                </a:lnTo>
                <a:cubicBezTo>
                  <a:pt x="37030" y="2831191"/>
                  <a:pt x="0" y="2596220"/>
                  <a:pt x="0" y="2352600"/>
                </a:cubicBezTo>
                <a:cubicBezTo>
                  <a:pt x="0" y="1053295"/>
                  <a:pt x="1053288" y="0"/>
                  <a:pt x="2352585" y="0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6350" cap="rnd">
            <a:noFill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25" name="Frihåndsform 24"/>
          <p:cNvSpPr>
            <a:spLocks noChangeAspect="1"/>
          </p:cNvSpPr>
          <p:nvPr/>
        </p:nvSpPr>
        <p:spPr>
          <a:xfrm>
            <a:off x="8677070" y="3704556"/>
            <a:ext cx="3520931" cy="3162445"/>
          </a:xfrm>
          <a:custGeom>
            <a:avLst/>
            <a:gdLst>
              <a:gd name="connsiteX0" fmla="*/ 3520931 w 3520931"/>
              <a:gd name="connsiteY0" fmla="*/ 0 h 3162445"/>
              <a:gd name="connsiteX1" fmla="*/ 3520931 w 3520931"/>
              <a:gd name="connsiteY1" fmla="*/ 3162445 h 3162445"/>
              <a:gd name="connsiteX2" fmla="*/ 0 w 3520931"/>
              <a:gd name="connsiteY2" fmla="*/ 3162445 h 3162445"/>
              <a:gd name="connsiteX3" fmla="*/ 792 w 3520931"/>
              <a:gd name="connsiteY3" fmla="*/ 3158014 h 3162445"/>
              <a:gd name="connsiteX4" fmla="*/ 3491237 w 3520931"/>
              <a:gd name="connsiteY4" fmla="*/ 2258 h 3162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20931" h="3162445">
                <a:moveTo>
                  <a:pt x="3520931" y="0"/>
                </a:moveTo>
                <a:lnTo>
                  <a:pt x="3520931" y="3162445"/>
                </a:lnTo>
                <a:lnTo>
                  <a:pt x="0" y="3162445"/>
                </a:lnTo>
                <a:lnTo>
                  <a:pt x="792" y="3158014"/>
                </a:lnTo>
                <a:cubicBezTo>
                  <a:pt x="345229" y="1474786"/>
                  <a:pt x="1752768" y="178810"/>
                  <a:pt x="3491237" y="2258"/>
                </a:cubicBezTo>
                <a:close/>
              </a:path>
            </a:pathLst>
          </a:custGeom>
          <a:ln w="19050" cap="rnd" cmpd="sng">
            <a:solidFill>
              <a:schemeClr val="bg1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11" name="Plassholder for tekst 2"/>
          <p:cNvSpPr>
            <a:spLocks noGrp="1"/>
          </p:cNvSpPr>
          <p:nvPr>
            <p:ph type="body" idx="1"/>
          </p:nvPr>
        </p:nvSpPr>
        <p:spPr>
          <a:xfrm>
            <a:off x="276600" y="1009584"/>
            <a:ext cx="11638800" cy="51673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spcBef>
                <a:spcPct val="30000"/>
              </a:spcBef>
              <a:buClr>
                <a:schemeClr val="tx1">
                  <a:lumMod val="85000"/>
                  <a:lumOff val="15000"/>
                </a:schemeClr>
              </a:buClr>
              <a:buSzPct val="90000"/>
              <a:tabLst>
                <a:tab pos="180000" algn="l"/>
                <a:tab pos="360000" algn="l"/>
                <a:tab pos="540000" algn="l"/>
                <a:tab pos="720000" algn="l"/>
                <a:tab pos="900000" algn="l"/>
                <a:tab pos="1080000" algn="l"/>
                <a:tab pos="1260000" algn="l"/>
                <a:tab pos="1440000" algn="l"/>
                <a:tab pos="1620000" algn="l"/>
                <a:tab pos="1800000" algn="l"/>
                <a:tab pos="1980000" algn="l"/>
                <a:tab pos="2160000" algn="l"/>
                <a:tab pos="2340000" algn="l"/>
                <a:tab pos="2520000" algn="l"/>
                <a:tab pos="2700000" algn="l"/>
                <a:tab pos="2880000" algn="l"/>
                <a:tab pos="3060000" algn="l"/>
                <a:tab pos="3600000" algn="l"/>
              </a:tabLst>
            </a:pPr>
            <a:r>
              <a:rPr lang="nb-NO" dirty="0"/>
              <a:t>Rediger tekststiler i malen</a:t>
            </a:r>
          </a:p>
          <a:p>
            <a:pPr lvl="1">
              <a:spcBef>
                <a:spcPct val="30000"/>
              </a:spcBef>
              <a:buClr>
                <a:schemeClr val="tx1">
                  <a:lumMod val="85000"/>
                  <a:lumOff val="15000"/>
                </a:schemeClr>
              </a:buClr>
              <a:buSzPct val="90000"/>
              <a:tabLst>
                <a:tab pos="180000" algn="l"/>
                <a:tab pos="360000" algn="l"/>
                <a:tab pos="540000" algn="l"/>
                <a:tab pos="720000" algn="l"/>
                <a:tab pos="900000" algn="l"/>
                <a:tab pos="1080000" algn="l"/>
                <a:tab pos="1260000" algn="l"/>
                <a:tab pos="1440000" algn="l"/>
                <a:tab pos="1620000" algn="l"/>
                <a:tab pos="1800000" algn="l"/>
                <a:tab pos="1980000" algn="l"/>
                <a:tab pos="2160000" algn="l"/>
                <a:tab pos="2340000" algn="l"/>
                <a:tab pos="2520000" algn="l"/>
                <a:tab pos="2700000" algn="l"/>
                <a:tab pos="2880000" algn="l"/>
                <a:tab pos="3060000" algn="l"/>
                <a:tab pos="3600000" algn="l"/>
              </a:tabLst>
            </a:pPr>
            <a:r>
              <a:rPr lang="nb-NO" dirty="0"/>
              <a:t>Andre nivå</a:t>
            </a:r>
          </a:p>
          <a:p>
            <a:pPr lvl="2">
              <a:spcBef>
                <a:spcPct val="30000"/>
              </a:spcBef>
              <a:buClr>
                <a:schemeClr val="tx1">
                  <a:lumMod val="85000"/>
                  <a:lumOff val="15000"/>
                </a:schemeClr>
              </a:buClr>
              <a:buSzPct val="90000"/>
              <a:tabLst>
                <a:tab pos="180000" algn="l"/>
                <a:tab pos="360000" algn="l"/>
                <a:tab pos="540000" algn="l"/>
                <a:tab pos="720000" algn="l"/>
                <a:tab pos="900000" algn="l"/>
                <a:tab pos="1080000" algn="l"/>
                <a:tab pos="1260000" algn="l"/>
                <a:tab pos="1440000" algn="l"/>
                <a:tab pos="1620000" algn="l"/>
                <a:tab pos="1800000" algn="l"/>
                <a:tab pos="1980000" algn="l"/>
                <a:tab pos="2160000" algn="l"/>
                <a:tab pos="2340000" algn="l"/>
                <a:tab pos="2520000" algn="l"/>
                <a:tab pos="2700000" algn="l"/>
                <a:tab pos="2880000" algn="l"/>
                <a:tab pos="3060000" algn="l"/>
                <a:tab pos="3600000" algn="l"/>
              </a:tabLst>
            </a:pPr>
            <a:r>
              <a:rPr lang="nb-NO" dirty="0"/>
              <a:t>Tredje nivå</a:t>
            </a:r>
          </a:p>
          <a:p>
            <a:pPr lvl="3">
              <a:spcBef>
                <a:spcPct val="30000"/>
              </a:spcBef>
              <a:buClr>
                <a:schemeClr val="tx1">
                  <a:lumMod val="85000"/>
                  <a:lumOff val="15000"/>
                </a:schemeClr>
              </a:buClr>
              <a:buSzPct val="90000"/>
              <a:tabLst>
                <a:tab pos="180000" algn="l"/>
                <a:tab pos="360000" algn="l"/>
                <a:tab pos="540000" algn="l"/>
                <a:tab pos="720000" algn="l"/>
                <a:tab pos="900000" algn="l"/>
                <a:tab pos="1080000" algn="l"/>
                <a:tab pos="1260000" algn="l"/>
                <a:tab pos="1440000" algn="l"/>
                <a:tab pos="1620000" algn="l"/>
                <a:tab pos="1800000" algn="l"/>
                <a:tab pos="1980000" algn="l"/>
                <a:tab pos="2160000" algn="l"/>
                <a:tab pos="2340000" algn="l"/>
                <a:tab pos="2520000" algn="l"/>
                <a:tab pos="2700000" algn="l"/>
                <a:tab pos="2880000" algn="l"/>
                <a:tab pos="3060000" algn="l"/>
                <a:tab pos="3600000" algn="l"/>
              </a:tabLst>
            </a:pPr>
            <a:r>
              <a:rPr lang="nb-NO" dirty="0"/>
              <a:t>Fjerde nivå</a:t>
            </a:r>
          </a:p>
          <a:p>
            <a:pPr marR="0" lvl="4" fontAlgn="auto">
              <a:spcBef>
                <a:spcPct val="3000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SzTx/>
              <a:tabLst/>
            </a:pPr>
            <a:r>
              <a:rPr lang="nb-NO" dirty="0"/>
              <a:t>Femte nivå</a:t>
            </a:r>
          </a:p>
        </p:txBody>
      </p:sp>
      <p:sp>
        <p:nvSpPr>
          <p:cNvPr id="12" name="Plassholder for dato 3"/>
          <p:cNvSpPr>
            <a:spLocks noGrp="1"/>
          </p:cNvSpPr>
          <p:nvPr>
            <p:ph type="dt" sz="half" idx="2"/>
          </p:nvPr>
        </p:nvSpPr>
        <p:spPr>
          <a:xfrm>
            <a:off x="276600" y="6356350"/>
            <a:ext cx="16084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987468" y="6356350"/>
            <a:ext cx="598318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2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4" name="Plassholder for tittel 1"/>
          <p:cNvSpPr>
            <a:spLocks noGrp="1"/>
          </p:cNvSpPr>
          <p:nvPr>
            <p:ph type="title"/>
          </p:nvPr>
        </p:nvSpPr>
        <p:spPr>
          <a:xfrm>
            <a:off x="276600" y="287999"/>
            <a:ext cx="11638800" cy="62280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cxnSp>
        <p:nvCxnSpPr>
          <p:cNvPr id="15" name="Rett linje 14"/>
          <p:cNvCxnSpPr/>
          <p:nvPr/>
        </p:nvCxnSpPr>
        <p:spPr>
          <a:xfrm flipH="1" flipV="1">
            <a:off x="11648" y="189214"/>
            <a:ext cx="6264000" cy="0"/>
          </a:xfrm>
          <a:prstGeom prst="line">
            <a:avLst/>
          </a:prstGeom>
          <a:ln w="69850" cap="rnd" cmpd="sng">
            <a:solidFill>
              <a:schemeClr val="bg1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073082" y="6356350"/>
            <a:ext cx="5189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/>
                </a:solidFill>
              </a:defRPr>
            </a:lvl1pPr>
          </a:lstStyle>
          <a:p>
            <a:fld id="{019F895D-4D75-4B51-A145-2BBC4BD80702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7" name="Sekskant 521"/>
          <p:cNvSpPr>
            <a:spLocks noChangeAspect="1"/>
          </p:cNvSpPr>
          <p:nvPr/>
        </p:nvSpPr>
        <p:spPr>
          <a:xfrm>
            <a:off x="10849662" y="378684"/>
            <a:ext cx="1116000" cy="1116007"/>
          </a:xfrm>
          <a:prstGeom prst="ellipse">
            <a:avLst/>
          </a:prstGeom>
          <a:solidFill>
            <a:schemeClr val="accent1">
              <a:alpha val="50196"/>
            </a:schemeClr>
          </a:solidFill>
          <a:ln w="6350" cap="rnd">
            <a:noFill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pic>
        <p:nvPicPr>
          <p:cNvPr id="18" name="Bilde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2293" y="6356350"/>
            <a:ext cx="2558028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417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nb-NO" sz="2800" kern="1200" dirty="0" smtClean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nb-NO" sz="2400" kern="1200" dirty="0" smtClean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nb-NO" sz="2000" kern="1200" dirty="0" smtClean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nb-NO" sz="1800" kern="1200" dirty="0" smtClean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nb-NO" sz="1800" kern="1200" dirty="0" smtClean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80A7A8BE-3630-7EDE-7488-7846FD2372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47C8647-12E7-BAF2-7468-D489BE5FF1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BA5781C-540A-AD45-51A4-0EC5112BC2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2A4FE-465E-44BD-ACA6-249DBBCA73F6}" type="datetimeFigureOut">
              <a:rPr lang="nb-NO" smtClean="0"/>
              <a:t>11.10.2023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98E91FF-C685-8C64-8EA0-2E30B1DBE8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4130AB5-5467-9CD2-ECEC-FC985322C1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4E5C80-D5CD-4ED6-8D95-F1EAFEE55E8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70492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3765A449-645F-A441-A3AB-0696E257C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291600"/>
            <a:ext cx="11090274" cy="972000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39560B0-55CC-364A-9491-62A0F4C4B0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3" y="1628775"/>
            <a:ext cx="11090275" cy="457199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3A31F23-6B5F-284D-B570-504C5F3200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50864" y="6359010"/>
            <a:ext cx="449765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rgbClr val="002E5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2B1E2FA6-4C5F-294F-A463-17B6FF4826F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87415" y="6337066"/>
            <a:ext cx="953723" cy="4090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79407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5" r:id="rId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kern="1200">
          <a:solidFill>
            <a:srgbClr val="004EA8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rgbClr val="004EA8"/>
        </a:buClr>
        <a:buSzPct val="120000"/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004EA8"/>
        </a:buClr>
        <a:buSzPct val="120000"/>
        <a:buFont typeface="Wingdings" pitchFamily="2" charset="2"/>
        <a:buChar char="§"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004EA8"/>
        </a:buClr>
        <a:buSzPct val="12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004EA8"/>
        </a:buClr>
        <a:buSzPct val="12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004EA8"/>
        </a:buClr>
        <a:buSzPct val="12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4" pos="7333">
          <p15:clr>
            <a:srgbClr val="F26B43"/>
          </p15:clr>
        </p15:guide>
        <p15:guide id="5" pos="347">
          <p15:clr>
            <a:srgbClr val="F26B43"/>
          </p15:clr>
        </p15:guide>
        <p15:guide id="6" orient="horz" pos="2160">
          <p15:clr>
            <a:srgbClr val="F26B43"/>
          </p15:clr>
        </p15:guide>
        <p15:guide id="10" orient="horz" pos="958">
          <p15:clr>
            <a:srgbClr val="F26B43"/>
          </p15:clr>
        </p15:guide>
        <p15:guide id="11" orient="horz" pos="799">
          <p15:clr>
            <a:srgbClr val="F26B43"/>
          </p15:clr>
        </p15:guide>
        <p15:guide id="12" pos="3749">
          <p15:clr>
            <a:srgbClr val="F26B43"/>
          </p15:clr>
        </p15:guide>
        <p15:guide id="13" pos="3931">
          <p15:clr>
            <a:srgbClr val="F26B43"/>
          </p15:clr>
        </p15:guide>
        <p15:guide id="14" orient="horz" pos="3816" userDrawn="1">
          <p15:clr>
            <a:srgbClr val="F26B43"/>
          </p15:clr>
        </p15:guide>
        <p15:guide id="15" orient="horz" pos="754">
          <p15:clr>
            <a:srgbClr val="F26B43"/>
          </p15:clr>
        </p15:guide>
        <p15:guide id="16" orient="horz" pos="3906" userDrawn="1">
          <p15:clr>
            <a:srgbClr val="F26B43"/>
          </p15:clr>
        </p15:guide>
        <p15:guide id="17" orient="horz" pos="102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6.xml"/><Relationship Id="rId4" Type="http://schemas.openxmlformats.org/officeDocument/2006/relationships/image" Target="../media/image19.tm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9.xml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Relationship Id="rId9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3" Type="http://schemas.openxmlformats.org/officeDocument/2006/relationships/image" Target="../media/image32.png"/><Relationship Id="rId7" Type="http://schemas.openxmlformats.org/officeDocument/2006/relationships/customXml" Target="../ink/ink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52.png"/><Relationship Id="rId5" Type="http://schemas.openxmlformats.org/officeDocument/2006/relationships/customXml" Target="../ink/ink1.xml"/><Relationship Id="rId10" Type="http://schemas.openxmlformats.org/officeDocument/2006/relationships/customXml" Target="../ink/ink5.xml"/><Relationship Id="rId4" Type="http://schemas.openxmlformats.org/officeDocument/2006/relationships/image" Target="../media/image33.jpeg"/><Relationship Id="rId9" Type="http://schemas.openxmlformats.org/officeDocument/2006/relationships/customXml" Target="../ink/ink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26333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540A707-0428-0041-9D6C-C2ECFA0C2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err="1"/>
              <a:t>Sammenkonferansen</a:t>
            </a:r>
            <a:br>
              <a:rPr lang="nb-NO" dirty="0"/>
            </a:br>
            <a:r>
              <a:rPr lang="nb-NO" dirty="0"/>
              <a:t>Fremtidens kommuner - Nye løsninger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1806D1E-26AF-7D42-BB27-04F158448D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/>
              <a:t>12. oktober 2023</a:t>
            </a:r>
          </a:p>
          <a:p>
            <a:r>
              <a:rPr lang="nb-NO" dirty="0"/>
              <a:t>Kommunedirektør Camilla Dunsæd</a:t>
            </a:r>
          </a:p>
        </p:txBody>
      </p:sp>
    </p:spTree>
    <p:extLst>
      <p:ext uri="{BB962C8B-B14F-4D97-AF65-F5344CB8AC3E}">
        <p14:creationId xmlns:p14="http://schemas.microsoft.com/office/powerpoint/2010/main" val="3932009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69AFABA-597F-4E62-A8DD-FA72EB417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Kommuneplanens samfunnsdel</a:t>
            </a:r>
            <a:endParaRPr lang="no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2FC0E14-B026-4DED-9655-B2A30FDF14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o-NO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89FB211-B693-409F-9EA8-E4C3E12468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008" y="1587244"/>
            <a:ext cx="12247008" cy="4900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6359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94CF9-EEDC-154E-2698-D722AAA14BF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002108" y="5556046"/>
            <a:ext cx="4984750" cy="3157537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br>
              <a:rPr lang="en-US" sz="5200"/>
            </a:br>
            <a:endParaRPr lang="en-US" sz="5200"/>
          </a:p>
        </p:txBody>
      </p:sp>
      <p:sp>
        <p:nvSpPr>
          <p:cNvPr id="12" name="Tittel 1">
            <a:extLst>
              <a:ext uri="{FF2B5EF4-FFF2-40B4-BE49-F238E27FC236}">
                <a16:creationId xmlns:a16="http://schemas.microsoft.com/office/drawing/2014/main" id="{CFA3D332-ADE7-3AC3-A8B8-68BFF27B21FC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dirty="0"/>
              <a:t>Strategihuset – 5 prioriterte områder</a:t>
            </a:r>
          </a:p>
        </p:txBody>
      </p:sp>
      <p:sp>
        <p:nvSpPr>
          <p:cNvPr id="27" name="Tittel 1">
            <a:extLst>
              <a:ext uri="{FF2B5EF4-FFF2-40B4-BE49-F238E27FC236}">
                <a16:creationId xmlns:a16="http://schemas.microsoft.com/office/drawing/2014/main" id="{486EA19E-BA38-0155-B2B9-B48B8F3EA580}"/>
              </a:ext>
            </a:extLst>
          </p:cNvPr>
          <p:cNvSpPr txBox="1">
            <a:spLocks/>
          </p:cNvSpPr>
          <p:nvPr/>
        </p:nvSpPr>
        <p:spPr>
          <a:xfrm>
            <a:off x="283028" y="5854148"/>
            <a:ext cx="11625943" cy="80363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nb-NO" dirty="0"/>
          </a:p>
        </p:txBody>
      </p:sp>
      <p:sp>
        <p:nvSpPr>
          <p:cNvPr id="28" name="TekstSylinder 27">
            <a:extLst>
              <a:ext uri="{FF2B5EF4-FFF2-40B4-BE49-F238E27FC236}">
                <a16:creationId xmlns:a16="http://schemas.microsoft.com/office/drawing/2014/main" id="{23E36E94-8612-16EF-C838-D2609695E749}"/>
              </a:ext>
            </a:extLst>
          </p:cNvPr>
          <p:cNvSpPr txBox="1"/>
          <p:nvPr/>
        </p:nvSpPr>
        <p:spPr>
          <a:xfrm>
            <a:off x="6685155" y="2509918"/>
            <a:ext cx="5333514" cy="230832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b="1" dirty="0"/>
              <a:t>Tema 1: Gjenvinne økonomisk handlingsrom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b="1" dirty="0"/>
              <a:t>Tema 2: Få flere i arbeid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b="1" dirty="0"/>
              <a:t>Tema 3: Etablere en verdensledende region innen grønn energi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b="1" dirty="0"/>
              <a:t>Tema 4: Bedre boforhold, levekår og nærmiljø gjennom områdesatsing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b="1" dirty="0"/>
              <a:t>Tema 5: Sikre tidlig og riktig innsats</a:t>
            </a:r>
          </a:p>
          <a:p>
            <a:endParaRPr lang="nb-NO" b="1" dirty="0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B168DA30-9437-B353-EFBC-C9C11A40CB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331" y="2067469"/>
            <a:ext cx="6680896" cy="3999955"/>
          </a:xfrm>
          <a:prstGeom prst="rect">
            <a:avLst/>
          </a:prstGeom>
        </p:spPr>
      </p:pic>
      <p:cxnSp>
        <p:nvCxnSpPr>
          <p:cNvPr id="8" name="Rett linje 7">
            <a:extLst>
              <a:ext uri="{FF2B5EF4-FFF2-40B4-BE49-F238E27FC236}">
                <a16:creationId xmlns:a16="http://schemas.microsoft.com/office/drawing/2014/main" id="{D6D5115D-DD5E-478C-77C9-292C8AE20D94}"/>
              </a:ext>
            </a:extLst>
          </p:cNvPr>
          <p:cNvCxnSpPr>
            <a:cxnSpLocks/>
          </p:cNvCxnSpPr>
          <p:nvPr/>
        </p:nvCxnSpPr>
        <p:spPr>
          <a:xfrm flipH="1">
            <a:off x="5506846" y="2509918"/>
            <a:ext cx="1178309" cy="10055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ett linje 9">
            <a:extLst>
              <a:ext uri="{FF2B5EF4-FFF2-40B4-BE49-F238E27FC236}">
                <a16:creationId xmlns:a16="http://schemas.microsoft.com/office/drawing/2014/main" id="{DBF69207-1203-740B-1231-4DE1C920391A}"/>
              </a:ext>
            </a:extLst>
          </p:cNvPr>
          <p:cNvCxnSpPr/>
          <p:nvPr/>
        </p:nvCxnSpPr>
        <p:spPr>
          <a:xfrm flipH="1" flipV="1">
            <a:off x="5507421" y="4375312"/>
            <a:ext cx="1177734" cy="4429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4678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50863" y="296413"/>
            <a:ext cx="11086353" cy="972000"/>
          </a:xfrm>
        </p:spPr>
        <p:txBody>
          <a:bodyPr anchor="b">
            <a:normAutofit/>
          </a:bodyPr>
          <a:lstStyle/>
          <a:p>
            <a:r>
              <a:rPr lang="da-DK" dirty="0"/>
              <a:t>Aarhuskompasset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13D28439-0B41-187D-CDEF-36EFDF5D9AC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550863" y="1890993"/>
            <a:ext cx="5431648" cy="4047564"/>
          </a:xfrm>
          <a:prstGeom prst="rect">
            <a:avLst/>
          </a:prstGeom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6240464" y="1890993"/>
            <a:ext cx="5396752" cy="4047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541276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35633472-C63F-B708-C030-0462CF5A64EB}"/>
              </a:ext>
            </a:extLst>
          </p:cNvPr>
          <p:cNvSpPr/>
          <p:nvPr/>
        </p:nvSpPr>
        <p:spPr>
          <a:xfrm>
            <a:off x="229693" y="1798199"/>
            <a:ext cx="1547070" cy="184735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Styrke veiledning og oppfølging i skole</a:t>
            </a:r>
            <a:endParaRPr kumimoji="0" lang="nb-NO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14F9B821-A26C-E757-4FC8-4436E5387B7A}"/>
              </a:ext>
            </a:extLst>
          </p:cNvPr>
          <p:cNvSpPr/>
          <p:nvPr/>
        </p:nvSpPr>
        <p:spPr>
          <a:xfrm>
            <a:off x="1936410" y="1790028"/>
            <a:ext cx="1547070" cy="183891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lIns="91440" tIns="45720" rIns="91440" bIns="45720" rtlCol="0" anchor="ctr"/>
          <a:lstStyle/>
          <a:p>
            <a:pPr algn="ctr">
              <a:defRPr/>
            </a:pPr>
            <a:r>
              <a:rPr lang="nb-NO" sz="1400" kern="0">
                <a:solidFill>
                  <a:srgbClr val="FFFFFF"/>
                </a:solidFill>
                <a:latin typeface="Verdana"/>
                <a:ea typeface="Verdana"/>
                <a:cs typeface="Arial"/>
              </a:rPr>
              <a:t>Nye modeller for kvalifisering </a:t>
            </a:r>
            <a:endParaRPr lang="en-US"/>
          </a:p>
          <a:p>
            <a:pPr algn="ctr">
              <a:defRPr/>
            </a:pPr>
            <a:r>
              <a:rPr lang="nb-NO" sz="1400" kern="0">
                <a:solidFill>
                  <a:srgbClr val="FFFFFF"/>
                </a:solidFill>
                <a:latin typeface="Verdana"/>
                <a:ea typeface="Verdana"/>
                <a:cs typeface="Arial"/>
              </a:rPr>
              <a:t>i </a:t>
            </a:r>
            <a:r>
              <a:rPr kumimoji="0" lang="nb-NO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Verdana"/>
                <a:cs typeface="Arial"/>
              </a:rPr>
              <a:t>virksomheter</a:t>
            </a:r>
            <a:endParaRPr lang="nb-NO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9C08194-15C1-F96F-C872-4684ED7FDBF7}"/>
              </a:ext>
            </a:extLst>
          </p:cNvPr>
          <p:cNvSpPr/>
          <p:nvPr/>
        </p:nvSpPr>
        <p:spPr>
          <a:xfrm>
            <a:off x="3659200" y="1790028"/>
            <a:ext cx="1553434" cy="183891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Samordne tjenester  </a:t>
            </a:r>
            <a:endParaRPr kumimoji="0" lang="nb-NO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C10DCEC6-CFE6-7C9C-A28B-E39B20639CF0}"/>
              </a:ext>
            </a:extLst>
          </p:cNvPr>
          <p:cNvSpPr/>
          <p:nvPr/>
        </p:nvSpPr>
        <p:spPr>
          <a:xfrm>
            <a:off x="5398063" y="1795668"/>
            <a:ext cx="1547070" cy="185468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Verdana"/>
              </a:rPr>
              <a:t>Redusere barrierer i praksis, lov og </a:t>
            </a:r>
            <a:r>
              <a:rPr lang="nb-NO" sz="1400" kern="0">
                <a:solidFill>
                  <a:srgbClr val="FFFFFF"/>
                </a:solidFill>
                <a:latin typeface="Verdana"/>
                <a:ea typeface="Verdana"/>
              </a:rPr>
              <a:t>avtaleverk</a:t>
            </a:r>
            <a:endParaRPr kumimoji="0" lang="nb-NO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AAAAFB23-07BC-877D-5517-52A9986F001C}"/>
              </a:ext>
            </a:extLst>
          </p:cNvPr>
          <p:cNvSpPr/>
          <p:nvPr/>
        </p:nvSpPr>
        <p:spPr>
          <a:xfrm>
            <a:off x="8875789" y="1778066"/>
            <a:ext cx="1547070" cy="180371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En helhetlig digital løsning </a:t>
            </a: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DDF30C7B-D81B-8793-02A1-27406A375F61}"/>
              </a:ext>
            </a:extLst>
          </p:cNvPr>
          <p:cNvSpPr/>
          <p:nvPr/>
        </p:nvSpPr>
        <p:spPr>
          <a:xfrm>
            <a:off x="7136926" y="1778066"/>
            <a:ext cx="1547070" cy="180547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Styrke lokal og regional samhandling</a:t>
            </a:r>
          </a:p>
        </p:txBody>
      </p:sp>
      <p:sp>
        <p:nvSpPr>
          <p:cNvPr id="18" name="Tittel 12">
            <a:extLst>
              <a:ext uri="{FF2B5EF4-FFF2-40B4-BE49-F238E27FC236}">
                <a16:creationId xmlns:a16="http://schemas.microsoft.com/office/drawing/2014/main" id="{AD44C9AA-8B06-4DB2-68A0-061115B5D796}"/>
              </a:ext>
            </a:extLst>
          </p:cNvPr>
          <p:cNvSpPr txBox="1">
            <a:spLocks/>
          </p:cNvSpPr>
          <p:nvPr/>
        </p:nvSpPr>
        <p:spPr>
          <a:xfrm>
            <a:off x="550863" y="296413"/>
            <a:ext cx="11090275" cy="972000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>
                <a:solidFill>
                  <a:srgbClr val="00285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nb-NO" sz="3100" err="1">
                <a:latin typeface="Verdana"/>
                <a:ea typeface="Verdana"/>
              </a:rPr>
              <a:t>Samskaping</a:t>
            </a:r>
            <a:r>
              <a:rPr lang="nb-NO" sz="3100">
                <a:latin typeface="Verdana"/>
                <a:ea typeface="Verdana"/>
              </a:rPr>
              <a:t> og samarbeid </a:t>
            </a:r>
            <a:endParaRPr lang="no-NO" sz="3100"/>
          </a:p>
        </p:txBody>
      </p:sp>
      <p:pic>
        <p:nvPicPr>
          <p:cNvPr id="58" name="Picture 2">
            <a:extLst>
              <a:ext uri="{FF2B5EF4-FFF2-40B4-BE49-F238E27FC236}">
                <a16:creationId xmlns:a16="http://schemas.microsoft.com/office/drawing/2014/main" id="{43688AB8-51CB-84D0-8FF0-41229496DC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36" r="4447"/>
          <a:stretch/>
        </p:blipFill>
        <p:spPr bwMode="auto">
          <a:xfrm>
            <a:off x="6063564" y="4497425"/>
            <a:ext cx="1513344" cy="155347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Bilde 58" descr="Et bilde som inneholder utendørs, person, stående&#10;&#10;Automatisk generert beskrivelse">
            <a:extLst>
              <a:ext uri="{FF2B5EF4-FFF2-40B4-BE49-F238E27FC236}">
                <a16:creationId xmlns:a16="http://schemas.microsoft.com/office/drawing/2014/main" id="{9F481C42-9B32-9778-F995-E1AF01F3764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5" r="17744" b="-3"/>
          <a:stretch/>
        </p:blipFill>
        <p:spPr>
          <a:xfrm>
            <a:off x="7847172" y="4497425"/>
            <a:ext cx="1854315" cy="1553470"/>
          </a:xfrm>
          <a:prstGeom prst="rect">
            <a:avLst/>
          </a:prstGeom>
        </p:spPr>
      </p:pic>
      <p:pic>
        <p:nvPicPr>
          <p:cNvPr id="60" name="Bilde 59" descr="Et bilde som inneholder innendørs, kjøkken, tak, forberedelse&#10;&#10;Automatisk generert beskrivelse">
            <a:extLst>
              <a:ext uri="{FF2B5EF4-FFF2-40B4-BE49-F238E27FC236}">
                <a16:creationId xmlns:a16="http://schemas.microsoft.com/office/drawing/2014/main" id="{042B00CA-9943-5861-8877-0AF0A0F7216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79" r="11388" b="-4"/>
          <a:stretch/>
        </p:blipFill>
        <p:spPr>
          <a:xfrm>
            <a:off x="131796" y="4497425"/>
            <a:ext cx="1706594" cy="1567827"/>
          </a:xfrm>
          <a:prstGeom prst="rect">
            <a:avLst/>
          </a:prstGeom>
        </p:spPr>
      </p:pic>
      <p:pic>
        <p:nvPicPr>
          <p:cNvPr id="61" name="Bilde 60" descr="Et bilde som inneholder person, innendørs, tak, personer&#10;&#10;Automatisk generert beskrivelse">
            <a:extLst>
              <a:ext uri="{FF2B5EF4-FFF2-40B4-BE49-F238E27FC236}">
                <a16:creationId xmlns:a16="http://schemas.microsoft.com/office/drawing/2014/main" id="{CC019484-FE9C-0976-BF75-58D406F7FA9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77" r="25736" b="-4"/>
          <a:stretch/>
        </p:blipFill>
        <p:spPr>
          <a:xfrm>
            <a:off x="4239866" y="4497425"/>
            <a:ext cx="1553434" cy="1607064"/>
          </a:xfrm>
          <a:prstGeom prst="rect">
            <a:avLst/>
          </a:prstGeom>
        </p:spPr>
      </p:pic>
      <p:pic>
        <p:nvPicPr>
          <p:cNvPr id="62" name="Bilde 61" descr="Et bilde som inneholder tekst, innendørs, person, tak&#10;&#10;Automatisk generert beskrivelse">
            <a:extLst>
              <a:ext uri="{FF2B5EF4-FFF2-40B4-BE49-F238E27FC236}">
                <a16:creationId xmlns:a16="http://schemas.microsoft.com/office/drawing/2014/main" id="{2124B5C6-8484-5FC8-B4D6-F4982D168D2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50" r="16892" b="17110"/>
          <a:stretch/>
        </p:blipFill>
        <p:spPr>
          <a:xfrm>
            <a:off x="9971751" y="4497425"/>
            <a:ext cx="1863477" cy="1553469"/>
          </a:xfrm>
          <a:prstGeom prst="rect">
            <a:avLst/>
          </a:prstGeom>
        </p:spPr>
      </p:pic>
      <p:pic>
        <p:nvPicPr>
          <p:cNvPr id="64" name="Picture 6" descr="Bilde av ungdommer i FLYT som løser en oppgave. ">
            <a:extLst>
              <a:ext uri="{FF2B5EF4-FFF2-40B4-BE49-F238E27FC236}">
                <a16:creationId xmlns:a16="http://schemas.microsoft.com/office/drawing/2014/main" id="{3E019F7A-B673-DD99-8334-6A4F4F2EA4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49" r="5208" b="-2"/>
          <a:stretch/>
        </p:blipFill>
        <p:spPr bwMode="auto">
          <a:xfrm>
            <a:off x="2108654" y="4497425"/>
            <a:ext cx="1860948" cy="161742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" name="Frihåndsform: figur 64">
            <a:extLst>
              <a:ext uri="{FF2B5EF4-FFF2-40B4-BE49-F238E27FC236}">
                <a16:creationId xmlns:a16="http://schemas.microsoft.com/office/drawing/2014/main" id="{19F53418-6997-D501-7CE2-6B777F589BC4}"/>
              </a:ext>
            </a:extLst>
          </p:cNvPr>
          <p:cNvSpPr/>
          <p:nvPr/>
        </p:nvSpPr>
        <p:spPr>
          <a:xfrm>
            <a:off x="229693" y="3776870"/>
            <a:ext cx="11605536" cy="531308"/>
          </a:xfrm>
          <a:custGeom>
            <a:avLst/>
            <a:gdLst>
              <a:gd name="connsiteX0" fmla="*/ 0 w 12419045"/>
              <a:gd name="connsiteY0" fmla="*/ 727826 h 830483"/>
              <a:gd name="connsiteX1" fmla="*/ 970384 w 12419045"/>
              <a:gd name="connsiteY1" fmla="*/ 65352 h 830483"/>
              <a:gd name="connsiteX2" fmla="*/ 1670180 w 12419045"/>
              <a:gd name="connsiteY2" fmla="*/ 783809 h 830483"/>
              <a:gd name="connsiteX3" fmla="*/ 4030825 w 12419045"/>
              <a:gd name="connsiteY3" fmla="*/ 38 h 830483"/>
              <a:gd name="connsiteX4" fmla="*/ 4879910 w 12419045"/>
              <a:gd name="connsiteY4" fmla="*/ 746487 h 830483"/>
              <a:gd name="connsiteX5" fmla="*/ 7315200 w 12419045"/>
              <a:gd name="connsiteY5" fmla="*/ 9369 h 830483"/>
              <a:gd name="connsiteX6" fmla="*/ 7968343 w 12419045"/>
              <a:gd name="connsiteY6" fmla="*/ 830463 h 830483"/>
              <a:gd name="connsiteX7" fmla="*/ 10263674 w 12419045"/>
              <a:gd name="connsiteY7" fmla="*/ 37360 h 830483"/>
              <a:gd name="connsiteX8" fmla="*/ 11131420 w 12419045"/>
              <a:gd name="connsiteY8" fmla="*/ 811801 h 830483"/>
              <a:gd name="connsiteX9" fmla="*/ 12419045 w 12419045"/>
              <a:gd name="connsiteY9" fmla="*/ 65352 h 830483"/>
              <a:gd name="connsiteX10" fmla="*/ 12419045 w 12419045"/>
              <a:gd name="connsiteY10" fmla="*/ 65352 h 830483"/>
              <a:gd name="connsiteX11" fmla="*/ 12409714 w 12419045"/>
              <a:gd name="connsiteY11" fmla="*/ 74683 h 830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419045" h="830483">
                <a:moveTo>
                  <a:pt x="0" y="727826"/>
                </a:moveTo>
                <a:cubicBezTo>
                  <a:pt x="346010" y="391924"/>
                  <a:pt x="692021" y="56022"/>
                  <a:pt x="970384" y="65352"/>
                </a:cubicBezTo>
                <a:cubicBezTo>
                  <a:pt x="1248747" y="74682"/>
                  <a:pt x="1160107" y="794695"/>
                  <a:pt x="1670180" y="783809"/>
                </a:cubicBezTo>
                <a:cubicBezTo>
                  <a:pt x="2180253" y="772923"/>
                  <a:pt x="3495870" y="6258"/>
                  <a:pt x="4030825" y="38"/>
                </a:cubicBezTo>
                <a:cubicBezTo>
                  <a:pt x="4565780" y="-6182"/>
                  <a:pt x="4332514" y="744932"/>
                  <a:pt x="4879910" y="746487"/>
                </a:cubicBezTo>
                <a:cubicBezTo>
                  <a:pt x="5427306" y="748042"/>
                  <a:pt x="6800461" y="-4627"/>
                  <a:pt x="7315200" y="9369"/>
                </a:cubicBezTo>
                <a:cubicBezTo>
                  <a:pt x="7829939" y="23365"/>
                  <a:pt x="7476931" y="825798"/>
                  <a:pt x="7968343" y="830463"/>
                </a:cubicBezTo>
                <a:cubicBezTo>
                  <a:pt x="8459755" y="835128"/>
                  <a:pt x="9736495" y="40470"/>
                  <a:pt x="10263674" y="37360"/>
                </a:cubicBezTo>
                <a:cubicBezTo>
                  <a:pt x="10790853" y="34250"/>
                  <a:pt x="10772192" y="807136"/>
                  <a:pt x="11131420" y="811801"/>
                </a:cubicBezTo>
                <a:cubicBezTo>
                  <a:pt x="11490649" y="816466"/>
                  <a:pt x="12419045" y="65352"/>
                  <a:pt x="12419045" y="65352"/>
                </a:cubicBezTo>
                <a:lnTo>
                  <a:pt x="12419045" y="65352"/>
                </a:lnTo>
                <a:lnTo>
                  <a:pt x="12409714" y="74683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o-NO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CB2F134-9E51-70A5-BAB0-D2BD9D6224C1}"/>
              </a:ext>
            </a:extLst>
          </p:cNvPr>
          <p:cNvSpPr/>
          <p:nvPr/>
        </p:nvSpPr>
        <p:spPr>
          <a:xfrm>
            <a:off x="10598579" y="1778065"/>
            <a:ext cx="1547070" cy="180371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lIns="91440" tIns="45720" rIns="91440" bIns="45720" rtlCol="0" anchor="ctr"/>
          <a:lstStyle/>
          <a:p>
            <a:pPr algn="ctr">
              <a:defRPr/>
            </a:pPr>
            <a:r>
              <a:rPr kumimoji="0" lang="nb-NO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Verdana"/>
              </a:rPr>
              <a:t>Utvikle forpliktende</a:t>
            </a:r>
            <a:r>
              <a:rPr lang="nb-NO" sz="1400" kern="0">
                <a:solidFill>
                  <a:srgbClr val="FFFFFF"/>
                </a:solidFill>
                <a:latin typeface="Verdana"/>
                <a:ea typeface="Verdana"/>
              </a:rPr>
              <a:t> og varige </a:t>
            </a:r>
            <a:endParaRPr lang="en-US">
              <a:solidFill>
                <a:srgbClr val="002855"/>
              </a:solidFill>
              <a:latin typeface="Arial"/>
              <a:ea typeface="Verdana"/>
              <a:cs typeface="Arial"/>
            </a:endParaRPr>
          </a:p>
          <a:p>
            <a:pPr algn="ctr">
              <a:defRPr/>
            </a:pPr>
            <a:r>
              <a:rPr kumimoji="0" lang="nb-NO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Verdana"/>
              </a:rPr>
              <a:t>partnerskap</a:t>
            </a:r>
            <a:endParaRPr lang="nb-NO"/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CEE3CC97-AA25-8DA3-6ED5-CE27B217B00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29239"/>
            <a:ext cx="12192000" cy="1637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7480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0181DC-0E66-8BF3-A1B5-EFF54CB9E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296413"/>
            <a:ext cx="8731527" cy="972000"/>
          </a:xfrm>
        </p:spPr>
        <p:txBody>
          <a:bodyPr anchor="b">
            <a:normAutofit/>
          </a:bodyPr>
          <a:lstStyle/>
          <a:p>
            <a:r>
              <a:rPr lang="nb-NO" dirty="0"/>
              <a:t>Frivilligbørs</a:t>
            </a:r>
            <a:endParaRPr lang="no-NO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C231A2E-46EC-237C-6840-16F017ECD3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80726" y="1627681"/>
            <a:ext cx="4260412" cy="4430255"/>
          </a:xfrm>
        </p:spPr>
        <p:txBody>
          <a:bodyPr>
            <a:normAutofit/>
          </a:bodyPr>
          <a:lstStyle/>
          <a:p>
            <a:pPr algn="l"/>
            <a:r>
              <a:rPr lang="nb-NO" b="0" i="0" dirty="0">
                <a:solidFill>
                  <a:srgbClr val="212529"/>
                </a:solidFill>
                <a:effectLst/>
                <a:latin typeface="Lato" panose="020F0502020204030203" pitchFamily="34" charset="0"/>
              </a:rPr>
              <a:t>Målet med Frivilligbørs er å løfte samarbeidet mellom næringslivet, offentlig sektor og frivilligheten.</a:t>
            </a:r>
            <a:r>
              <a:rPr lang="nb-NO" b="1" i="0" dirty="0">
                <a:solidFill>
                  <a:srgbClr val="212529"/>
                </a:solidFill>
                <a:effectLst/>
                <a:latin typeface="Lato" panose="020F0502020204030203" pitchFamily="34" charset="0"/>
              </a:rPr>
              <a:t> </a:t>
            </a:r>
            <a:endParaRPr lang="nb-NO" b="0" i="0" dirty="0">
              <a:solidFill>
                <a:srgbClr val="212529"/>
              </a:solidFill>
              <a:effectLst/>
              <a:latin typeface="Lato" panose="020F0502020204030203" pitchFamily="34" charset="0"/>
            </a:endParaRPr>
          </a:p>
          <a:p>
            <a:r>
              <a:rPr lang="nb-NO" b="0" i="1" dirty="0">
                <a:solidFill>
                  <a:srgbClr val="212529"/>
                </a:solidFill>
                <a:effectLst/>
                <a:latin typeface="Lato" panose="020F0502020204030203" pitchFamily="34" charset="0"/>
              </a:rPr>
              <a:t>På Frivilligbørs møtes vi først for å lage plakater som viser hva vi selv har behov for, og hva vi ønsker å bidra med for andre. Deretter starter børsen hvor vi går rundt og snakker med hverandre for å finne frem til gode samarbeid. </a:t>
            </a:r>
          </a:p>
          <a:p>
            <a:r>
              <a:rPr lang="nb-NO" dirty="0">
                <a:solidFill>
                  <a:srgbClr val="212529"/>
                </a:solidFill>
                <a:latin typeface="Lato" panose="020F0502020204030203" pitchFamily="34" charset="0"/>
              </a:rPr>
              <a:t>Over 100 avtaler inngått på sist frivilligbørs.</a:t>
            </a:r>
            <a:endParaRPr lang="en-US" dirty="0"/>
          </a:p>
        </p:txBody>
      </p:sp>
      <p:pic>
        <p:nvPicPr>
          <p:cNvPr id="4" name="Plassholder for innhold 3" descr="Et bilde som inneholder klær, person, Menneskeansikt, smil&#10;&#10;Automatisk generert beskrivelse">
            <a:extLst>
              <a:ext uri="{FF2B5EF4-FFF2-40B4-BE49-F238E27FC236}">
                <a16:creationId xmlns:a16="http://schemas.microsoft.com/office/drawing/2014/main" id="{1F79F011-1BBF-1E92-A75E-2AEFD4779BF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r="3" b="9663"/>
          <a:stretch/>
        </p:blipFill>
        <p:spPr>
          <a:xfrm>
            <a:off x="550863" y="1628775"/>
            <a:ext cx="6537016" cy="44291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764774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D8D27D8-04DB-601F-0C59-AEE1A9DBB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Familieråd</a:t>
            </a:r>
            <a:endParaRPr lang="no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6615CD4-1EBD-94E3-5EB7-2A9D0E51059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l"/>
            <a:r>
              <a:rPr lang="nb-NO" b="0" i="0" dirty="0">
                <a:solidFill>
                  <a:srgbClr val="212529"/>
                </a:solidFill>
                <a:effectLst/>
                <a:latin typeface="Lato" panose="020F0502020204030203" pitchFamily="34" charset="0"/>
              </a:rPr>
              <a:t>Med familieråd involveres familie, slekt og nettverk til å finne gode løsninger og bidra til å gjennomføre dem. </a:t>
            </a:r>
          </a:p>
          <a:p>
            <a:pPr algn="l"/>
            <a:endParaRPr lang="nb-NO" dirty="0">
              <a:solidFill>
                <a:srgbClr val="212529"/>
              </a:solidFill>
              <a:latin typeface="Lato" panose="020F0502020204030203" pitchFamily="34" charset="0"/>
            </a:endParaRPr>
          </a:p>
          <a:p>
            <a:pPr algn="l"/>
            <a:r>
              <a:rPr lang="nb-NO" b="0" i="0" dirty="0">
                <a:solidFill>
                  <a:srgbClr val="212529"/>
                </a:solidFill>
                <a:effectLst/>
                <a:latin typeface="Lato" panose="020F0502020204030203" pitchFamily="34" charset="0"/>
              </a:rPr>
              <a:t>Barnet/ungdommen er i sentrum og bestemmer. Målet er å komme fram til en plan som skal gjøre familiens, og spesielt barnets, livssituasjon bedre.</a:t>
            </a:r>
          </a:p>
        </p:txBody>
      </p:sp>
      <p:pic>
        <p:nvPicPr>
          <p:cNvPr id="5" name="Plassholder for bilde 4">
            <a:extLst>
              <a:ext uri="{FF2B5EF4-FFF2-40B4-BE49-F238E27FC236}">
                <a16:creationId xmlns:a16="http://schemas.microsoft.com/office/drawing/2014/main" id="{882047DF-CD9E-3658-F6F9-017D80CF12A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8180" r="8180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6696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D7A453D2-15D8-4403-815F-291FA16340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161EA6B-09CA-445B-AB0D-8DF76FA92D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EA1DAFF-CECA-492F-BFA1-22C64956B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2075420"/>
            <a:ext cx="12048729" cy="4093306"/>
            <a:chOff x="1" y="2075420"/>
            <a:chExt cx="12048729" cy="4093306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5D3D3744-142C-4653-90AB-546FE6B849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0BC69CAC-820B-41BA-BFCA-79B455768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3D205E7A-88AB-4C4B-B8D1-5A76AA878B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0D4286E9-8501-4EBF-874C-74897B4B6F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45586ADC-910E-45C9-BAB4-CB0EFBEE5B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DAB594C5-5BB0-49AE-8AAC-AE40A6F8A3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B8114C98-A349-4111-A123-E8EAB86ABE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438146" y="1042605"/>
            <a:ext cx="2796461" cy="71125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70FB431-AE18-414D-92F4-1D12D1991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59539" y="317578"/>
            <a:ext cx="548640" cy="549007"/>
            <a:chOff x="7029447" y="3514725"/>
            <a:chExt cx="1285875" cy="549007"/>
          </a:xfrm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24467063-D74E-4D42-8790-B9F6D69584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A1D19BAC-1681-47BC-AAF5-92FAFFF6F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94347C2B-E846-452C-97AA-7E254FC1CE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10EA2B35-7959-4C2A-84AA-FF5D94FEDE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97CCD049-B980-DAB2-86AD-07AF843DB69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0610" r="1" b="7540"/>
          <a:stretch/>
        </p:blipFill>
        <p:spPr>
          <a:xfrm>
            <a:off x="626590" y="317578"/>
            <a:ext cx="10851111" cy="3508437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AF19A774-30A5-488B-9BAF-629C644029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474192" y="482489"/>
            <a:ext cx="304800" cy="429768"/>
            <a:chOff x="215328" y="-46937"/>
            <a:chExt cx="304800" cy="2773841"/>
          </a:xfrm>
        </p:grpSpPr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291EBF88-5B98-4258-A542-14C3AF2E52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8FBC2D58-9E3C-490D-BD7A-61EF07EA79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B6CF1BB4-1C1D-4EDE-BA26-0243FCF83B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00C83729-E02F-4512-AFE7-F4792228BD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E2D3D3F2-ABBB-4453-B1C5-1BEBF7E4D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6140785"/>
            <a:ext cx="6095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8214E4A5-A0D2-42C4-8D14-D2A7E495F0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16345" y="5940560"/>
            <a:ext cx="1285875" cy="549007"/>
            <a:chOff x="7029447" y="3514725"/>
            <a:chExt cx="1285875" cy="549007"/>
          </a:xfrm>
        </p:grpSpPr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494D7A0-6B21-41E8-A7D3-0033BBB791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1E141D7D-32B0-448E-A666-EA8703AFCF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8D87E268-6345-420F-8B97-B37ED0410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5E1622E-7FA6-4760-A2BF-A8105EBF7B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tel 1">
            <a:extLst>
              <a:ext uri="{FF2B5EF4-FFF2-40B4-BE49-F238E27FC236}">
                <a16:creationId xmlns:a16="http://schemas.microsoft.com/office/drawing/2014/main" id="{22B75A54-CFFE-61C8-2DD3-A33F95B5F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4249198"/>
            <a:ext cx="5330632" cy="2130454"/>
          </a:xfrm>
          <a:noFill/>
        </p:spPr>
        <p:txBody>
          <a:bodyPr anchor="t">
            <a:normAutofit fontScale="90000"/>
          </a:bodyPr>
          <a:lstStyle/>
          <a:p>
            <a:pPr algn="ctr"/>
            <a:r>
              <a:rPr lang="nb-NO" sz="4800" dirty="0">
                <a:solidFill>
                  <a:schemeClr val="bg1"/>
                </a:solidFill>
              </a:rPr>
              <a:t>Sammen om</a:t>
            </a:r>
            <a:br>
              <a:rPr lang="nb-NO" sz="4800" dirty="0">
                <a:solidFill>
                  <a:schemeClr val="bg1"/>
                </a:solidFill>
              </a:rPr>
            </a:br>
            <a:r>
              <a:rPr lang="nb-NO" sz="4800" dirty="0">
                <a:solidFill>
                  <a:schemeClr val="bg1"/>
                </a:solidFill>
              </a:rPr>
              <a:t>Posebyen og </a:t>
            </a:r>
            <a:r>
              <a:rPr lang="nb-NO" sz="4800" dirty="0" err="1">
                <a:solidFill>
                  <a:schemeClr val="bg1"/>
                </a:solidFill>
              </a:rPr>
              <a:t>Eg</a:t>
            </a:r>
            <a:br>
              <a:rPr lang="nb-NO" sz="4800" dirty="0">
                <a:solidFill>
                  <a:schemeClr val="bg1"/>
                </a:solidFill>
              </a:rPr>
            </a:br>
            <a:r>
              <a:rPr lang="nb-NO" sz="3600" dirty="0">
                <a:solidFill>
                  <a:schemeClr val="bg1"/>
                </a:solidFill>
              </a:rPr>
              <a:t>Områdesatsing i Kristiansand</a:t>
            </a:r>
            <a:br>
              <a:rPr lang="nb-NO" sz="3600" dirty="0">
                <a:solidFill>
                  <a:schemeClr val="bg1"/>
                </a:solidFill>
              </a:rPr>
            </a:br>
            <a:r>
              <a:rPr lang="nb-NO" sz="3600" dirty="0">
                <a:solidFill>
                  <a:schemeClr val="bg1"/>
                </a:solidFill>
              </a:rPr>
              <a:t>2023-2027</a:t>
            </a:r>
            <a:endParaRPr lang="no-NO" sz="4800" dirty="0">
              <a:solidFill>
                <a:schemeClr val="bg1"/>
              </a:solidFill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167FC69-AA37-6905-3ED9-EA0F52633E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080" y="4018142"/>
            <a:ext cx="5991620" cy="2729047"/>
          </a:xfrm>
          <a:noFill/>
        </p:spPr>
        <p:txBody>
          <a:bodyPr anchor="t">
            <a:normAutofit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5-årig </a:t>
            </a:r>
            <a:r>
              <a:rPr lang="en-US" sz="1800" dirty="0" err="1">
                <a:solidFill>
                  <a:schemeClr val="bg1"/>
                </a:solidFill>
              </a:rPr>
              <a:t>samarbeid</a:t>
            </a:r>
            <a:r>
              <a:rPr lang="en-US" sz="1800" dirty="0">
                <a:solidFill>
                  <a:schemeClr val="bg1"/>
                </a:solidFill>
              </a:rPr>
              <a:t> med </a:t>
            </a:r>
            <a:r>
              <a:rPr lang="en-US" sz="1800" dirty="0" err="1">
                <a:solidFill>
                  <a:schemeClr val="bg1"/>
                </a:solidFill>
              </a:rPr>
              <a:t>staten</a:t>
            </a:r>
            <a:r>
              <a:rPr lang="en-US" sz="1800" dirty="0">
                <a:solidFill>
                  <a:schemeClr val="bg1"/>
                </a:solidFill>
              </a:rPr>
              <a:t> om </a:t>
            </a:r>
            <a:r>
              <a:rPr lang="en-US" sz="1800" dirty="0" err="1">
                <a:solidFill>
                  <a:schemeClr val="bg1"/>
                </a:solidFill>
              </a:rPr>
              <a:t>lokalområde</a:t>
            </a:r>
            <a:r>
              <a:rPr lang="en-US" sz="1800" dirty="0">
                <a:solidFill>
                  <a:schemeClr val="bg1"/>
                </a:solidFill>
              </a:rPr>
              <a:t> med </a:t>
            </a:r>
            <a:r>
              <a:rPr lang="en-US" sz="1800" dirty="0" err="1">
                <a:solidFill>
                  <a:schemeClr val="bg1"/>
                </a:solidFill>
              </a:rPr>
              <a:t>levekårsutfordringer</a:t>
            </a:r>
            <a:r>
              <a:rPr lang="en-US" sz="1800" dirty="0">
                <a:solidFill>
                  <a:schemeClr val="bg1"/>
                </a:solidFill>
              </a:rPr>
              <a:t>.</a:t>
            </a:r>
          </a:p>
          <a:p>
            <a:pPr lvl="1"/>
            <a:r>
              <a:rPr lang="en-US" sz="1400" dirty="0" err="1">
                <a:solidFill>
                  <a:schemeClr val="bg1"/>
                </a:solidFill>
              </a:rPr>
              <a:t>Bærekraftig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stedsutvikling</a:t>
            </a:r>
            <a:endParaRPr lang="en-US" sz="1400" dirty="0">
              <a:solidFill>
                <a:schemeClr val="bg1"/>
              </a:solidFill>
            </a:endParaRPr>
          </a:p>
          <a:p>
            <a:pPr lvl="1"/>
            <a:r>
              <a:rPr lang="en-US" sz="1400" dirty="0" err="1">
                <a:solidFill>
                  <a:schemeClr val="bg1"/>
                </a:solidFill>
              </a:rPr>
              <a:t>Styrke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lokalsamfunnet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</a:p>
          <a:p>
            <a:pPr lvl="1"/>
            <a:r>
              <a:rPr lang="en-US" sz="1400" dirty="0" err="1">
                <a:solidFill>
                  <a:schemeClr val="bg1"/>
                </a:solidFill>
              </a:rPr>
              <a:t>Bedre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oppvekstvilkåene</a:t>
            </a:r>
            <a:r>
              <a:rPr lang="en-US" sz="1400" dirty="0">
                <a:solidFill>
                  <a:schemeClr val="bg1"/>
                </a:solidFill>
              </a:rPr>
              <a:t> – innovative </a:t>
            </a:r>
            <a:r>
              <a:rPr lang="en-US" sz="1400" dirty="0" err="1">
                <a:solidFill>
                  <a:schemeClr val="bg1"/>
                </a:solidFill>
              </a:rPr>
              <a:t>tjenesteutvikling</a:t>
            </a:r>
            <a:endParaRPr lang="en-US" sz="1400" dirty="0">
              <a:solidFill>
                <a:schemeClr val="bg1"/>
              </a:solidFill>
            </a:endParaRPr>
          </a:p>
          <a:p>
            <a:r>
              <a:rPr lang="en-US" sz="1800" dirty="0" err="1">
                <a:solidFill>
                  <a:schemeClr val="bg1"/>
                </a:solidFill>
              </a:rPr>
              <a:t>Utvikler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nå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konsepter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på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tvers</a:t>
            </a:r>
            <a:r>
              <a:rPr lang="en-US" sz="1800" dirty="0">
                <a:solidFill>
                  <a:schemeClr val="bg1"/>
                </a:solidFill>
              </a:rPr>
              <a:t> av fag, med </a:t>
            </a:r>
            <a:r>
              <a:rPr lang="en-US" sz="1800" dirty="0" err="1">
                <a:solidFill>
                  <a:schemeClr val="bg1"/>
                </a:solidFill>
              </a:rPr>
              <a:t>lokalbefolkningen</a:t>
            </a:r>
            <a:r>
              <a:rPr lang="en-US" sz="1800" dirty="0">
                <a:solidFill>
                  <a:schemeClr val="bg1"/>
                </a:solidFill>
              </a:rPr>
              <a:t>, </a:t>
            </a:r>
            <a:r>
              <a:rPr lang="en-US" sz="1800" dirty="0" err="1">
                <a:solidFill>
                  <a:schemeClr val="bg1"/>
                </a:solidFill>
              </a:rPr>
              <a:t>og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frivillige</a:t>
            </a:r>
            <a:r>
              <a:rPr lang="en-US" sz="1800" dirty="0">
                <a:solidFill>
                  <a:schemeClr val="bg1"/>
                </a:solidFill>
              </a:rPr>
              <a:t> lag </a:t>
            </a:r>
            <a:r>
              <a:rPr lang="en-US" sz="1800" dirty="0" err="1">
                <a:solidFill>
                  <a:schemeClr val="bg1"/>
                </a:solidFill>
              </a:rPr>
              <a:t>og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foreninger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i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området</a:t>
            </a:r>
            <a:r>
              <a:rPr lang="en-US" sz="1800" dirty="0">
                <a:solidFill>
                  <a:schemeClr val="bg1"/>
                </a:solidFill>
              </a:rPr>
              <a:t>.</a:t>
            </a:r>
          </a:p>
          <a:p>
            <a:r>
              <a:rPr lang="en-US" sz="1800" dirty="0" err="1">
                <a:solidFill>
                  <a:schemeClr val="bg1"/>
                </a:solidFill>
              </a:rPr>
              <a:t>Målet</a:t>
            </a:r>
            <a:r>
              <a:rPr lang="en-US" sz="1800" dirty="0">
                <a:solidFill>
                  <a:schemeClr val="bg1"/>
                </a:solidFill>
              </a:rPr>
              <a:t> er å </a:t>
            </a:r>
            <a:r>
              <a:rPr lang="en-US" sz="1800" dirty="0" err="1">
                <a:solidFill>
                  <a:schemeClr val="bg1"/>
                </a:solidFill>
              </a:rPr>
              <a:t>bedre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levekår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og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livskvalitet</a:t>
            </a:r>
            <a:r>
              <a:rPr lang="en-US" sz="1800" dirty="0">
                <a:solidFill>
                  <a:schemeClr val="bg1"/>
                </a:solidFill>
              </a:rPr>
              <a:t>  - Modell for </a:t>
            </a:r>
            <a:r>
              <a:rPr lang="en-US" sz="1800" dirty="0" err="1">
                <a:solidFill>
                  <a:schemeClr val="bg1"/>
                </a:solidFill>
              </a:rPr>
              <a:t>andre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levekårsutsatte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lokalsamfunn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411133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16">
            <a:extLst>
              <a:ext uri="{FF2B5EF4-FFF2-40B4-BE49-F238E27FC236}">
                <a16:creationId xmlns:a16="http://schemas.microsoft.com/office/drawing/2014/main" id="{0A597D97-203B-498B-95D3-E90DC961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lassholder for innhold 11" descr="Et bilde som inneholder konsert, Teater, scene, Senter for utøvende kunst&#10;&#10;Automatisk generert beskrivelse">
            <a:extLst>
              <a:ext uri="{FF2B5EF4-FFF2-40B4-BE49-F238E27FC236}">
                <a16:creationId xmlns:a16="http://schemas.microsoft.com/office/drawing/2014/main" id="{D17AAE0D-04A9-E559-8152-7E5D420742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24103"/>
          <a:stretch/>
        </p:blipFill>
        <p:spPr>
          <a:xfrm>
            <a:off x="4267201" y="10"/>
            <a:ext cx="7924800" cy="3383270"/>
          </a:xfrm>
          <a:prstGeom prst="rect">
            <a:avLst/>
          </a:prstGeom>
        </p:spPr>
      </p:pic>
      <p:pic>
        <p:nvPicPr>
          <p:cNvPr id="5" name="Bilde 4" descr="Et bilde som inneholder sketch, tegning, strektegning, clip art&#10;&#10;Automatisk generert beskrivelse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636" r="2" b="7114"/>
          <a:stretch/>
        </p:blipFill>
        <p:spPr>
          <a:xfrm>
            <a:off x="4650916" y="3474720"/>
            <a:ext cx="7555832" cy="3383280"/>
          </a:xfrm>
          <a:prstGeom prst="rect">
            <a:avLst/>
          </a:prstGeom>
        </p:spPr>
      </p:pic>
      <p:sp useBgFill="1">
        <p:nvSpPr>
          <p:cNvPr id="26" name="Freeform: Shape 18">
            <a:extLst>
              <a:ext uri="{FF2B5EF4-FFF2-40B4-BE49-F238E27FC236}">
                <a16:creationId xmlns:a16="http://schemas.microsoft.com/office/drawing/2014/main" id="{6A6EF10E-DF41-4BD3-8EB4-6F646531DC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244272" cy="6858000"/>
          </a:xfrm>
          <a:custGeom>
            <a:avLst/>
            <a:gdLst>
              <a:gd name="connsiteX0" fmla="*/ 0 w 6244272"/>
              <a:gd name="connsiteY0" fmla="*/ 0 h 6858000"/>
              <a:gd name="connsiteX1" fmla="*/ 732568 w 6244272"/>
              <a:gd name="connsiteY1" fmla="*/ 0 h 6858000"/>
              <a:gd name="connsiteX2" fmla="*/ 947849 w 6244272"/>
              <a:gd name="connsiteY2" fmla="*/ 0 h 6858000"/>
              <a:gd name="connsiteX3" fmla="*/ 1823619 w 6244272"/>
              <a:gd name="connsiteY3" fmla="*/ 0 h 6858000"/>
              <a:gd name="connsiteX4" fmla="*/ 5235673 w 6244272"/>
              <a:gd name="connsiteY4" fmla="*/ 0 h 6858000"/>
              <a:gd name="connsiteX5" fmla="*/ 4933297 w 6244272"/>
              <a:gd name="connsiteY5" fmla="*/ 110269 h 6858000"/>
              <a:gd name="connsiteX6" fmla="*/ 4976910 w 6244272"/>
              <a:gd name="connsiteY6" fmla="*/ 135168 h 6858000"/>
              <a:gd name="connsiteX7" fmla="*/ 5238580 w 6244272"/>
              <a:gd name="connsiteY7" fmla="*/ 71141 h 6858000"/>
              <a:gd name="connsiteX8" fmla="*/ 5290914 w 6244272"/>
              <a:gd name="connsiteY8" fmla="*/ 88927 h 6858000"/>
              <a:gd name="connsiteX9" fmla="*/ 5264747 w 6244272"/>
              <a:gd name="connsiteY9" fmla="*/ 163625 h 6858000"/>
              <a:gd name="connsiteX10" fmla="*/ 5151357 w 6244272"/>
              <a:gd name="connsiteY10" fmla="*/ 192082 h 6858000"/>
              <a:gd name="connsiteX11" fmla="*/ 4974002 w 6244272"/>
              <a:gd name="connsiteY11" fmla="*/ 373491 h 6858000"/>
              <a:gd name="connsiteX12" fmla="*/ 5241488 w 6244272"/>
              <a:gd name="connsiteY12" fmla="*/ 352148 h 6858000"/>
              <a:gd name="connsiteX13" fmla="*/ 5288007 w 6244272"/>
              <a:gd name="connsiteY13" fmla="*/ 394834 h 6858000"/>
              <a:gd name="connsiteX14" fmla="*/ 5305452 w 6244272"/>
              <a:gd name="connsiteY14" fmla="*/ 451747 h 6858000"/>
              <a:gd name="connsiteX15" fmla="*/ 5383953 w 6244272"/>
              <a:gd name="connsiteY15" fmla="*/ 359262 h 6858000"/>
              <a:gd name="connsiteX16" fmla="*/ 5450825 w 6244272"/>
              <a:gd name="connsiteY16" fmla="*/ 334364 h 6858000"/>
              <a:gd name="connsiteX17" fmla="*/ 5471177 w 6244272"/>
              <a:gd name="connsiteY17" fmla="*/ 416176 h 6858000"/>
              <a:gd name="connsiteX18" fmla="*/ 5410121 w 6244272"/>
              <a:gd name="connsiteY18" fmla="*/ 505101 h 6858000"/>
              <a:gd name="connsiteX19" fmla="*/ 5247303 w 6244272"/>
              <a:gd name="connsiteY19" fmla="*/ 558458 h 6858000"/>
              <a:gd name="connsiteX20" fmla="*/ 5421750 w 6244272"/>
              <a:gd name="connsiteY20" fmla="*/ 558458 h 6858000"/>
              <a:gd name="connsiteX21" fmla="*/ 5622364 w 6244272"/>
              <a:gd name="connsiteY21" fmla="*/ 522887 h 6858000"/>
              <a:gd name="connsiteX22" fmla="*/ 5834608 w 6244272"/>
              <a:gd name="connsiteY22" fmla="*/ 533558 h 6858000"/>
              <a:gd name="connsiteX23" fmla="*/ 6035223 w 6244272"/>
              <a:gd name="connsiteY23" fmla="*/ 462417 h 6858000"/>
              <a:gd name="connsiteX24" fmla="*/ 6238745 w 6244272"/>
              <a:gd name="connsiteY24" fmla="*/ 465975 h 6858000"/>
              <a:gd name="connsiteX25" fmla="*/ 5337434 w 6244272"/>
              <a:gd name="connsiteY25" fmla="*/ 910606 h 6858000"/>
              <a:gd name="connsiteX26" fmla="*/ 5381046 w 6244272"/>
              <a:gd name="connsiteY26" fmla="*/ 921277 h 6858000"/>
              <a:gd name="connsiteX27" fmla="*/ 5439195 w 6244272"/>
              <a:gd name="connsiteY27" fmla="*/ 949734 h 6858000"/>
              <a:gd name="connsiteX28" fmla="*/ 5395583 w 6244272"/>
              <a:gd name="connsiteY28" fmla="*/ 1006647 h 6858000"/>
              <a:gd name="connsiteX29" fmla="*/ 5160079 w 6244272"/>
              <a:gd name="connsiteY29" fmla="*/ 1113358 h 6858000"/>
              <a:gd name="connsiteX30" fmla="*/ 5101930 w 6244272"/>
              <a:gd name="connsiteY30" fmla="*/ 1220069 h 6858000"/>
              <a:gd name="connsiteX31" fmla="*/ 5174617 w 6244272"/>
              <a:gd name="connsiteY31" fmla="*/ 1209399 h 6858000"/>
              <a:gd name="connsiteX32" fmla="*/ 5238580 w 6244272"/>
              <a:gd name="connsiteY32" fmla="*/ 1230741 h 6858000"/>
              <a:gd name="connsiteX33" fmla="*/ 5212414 w 6244272"/>
              <a:gd name="connsiteY33" fmla="*/ 1365909 h 6858000"/>
              <a:gd name="connsiteX34" fmla="*/ 4878056 w 6244272"/>
              <a:gd name="connsiteY34" fmla="*/ 1540204 h 6858000"/>
              <a:gd name="connsiteX35" fmla="*/ 4848982 w 6244272"/>
              <a:gd name="connsiteY35" fmla="*/ 1597117 h 6858000"/>
              <a:gd name="connsiteX36" fmla="*/ 4889686 w 6244272"/>
              <a:gd name="connsiteY36" fmla="*/ 1636245 h 6858000"/>
              <a:gd name="connsiteX37" fmla="*/ 4997261 w 6244272"/>
              <a:gd name="connsiteY37" fmla="*/ 1657587 h 6858000"/>
              <a:gd name="connsiteX38" fmla="*/ 4846074 w 6244272"/>
              <a:gd name="connsiteY38" fmla="*/ 1849668 h 6858000"/>
              <a:gd name="connsiteX39" fmla="*/ 4790832 w 6244272"/>
              <a:gd name="connsiteY39" fmla="*/ 1903025 h 6858000"/>
              <a:gd name="connsiteX40" fmla="*/ 4694886 w 6244272"/>
              <a:gd name="connsiteY40" fmla="*/ 1984836 h 6858000"/>
              <a:gd name="connsiteX41" fmla="*/ 4694886 w 6244272"/>
              <a:gd name="connsiteY41" fmla="*/ 2013292 h 6858000"/>
              <a:gd name="connsiteX42" fmla="*/ 4822814 w 6244272"/>
              <a:gd name="connsiteY42" fmla="*/ 2102219 h 6858000"/>
              <a:gd name="connsiteX43" fmla="*/ 5055411 w 6244272"/>
              <a:gd name="connsiteY43" fmla="*/ 2077320 h 6858000"/>
              <a:gd name="connsiteX44" fmla="*/ 4712331 w 6244272"/>
              <a:gd name="connsiteY44" fmla="*/ 2208931 h 6858000"/>
              <a:gd name="connsiteX45" fmla="*/ 5822979 w 6244272"/>
              <a:gd name="connsiteY45" fmla="*/ 1892353 h 6858000"/>
              <a:gd name="connsiteX46" fmla="*/ 5753200 w 6244272"/>
              <a:gd name="connsiteY46" fmla="*/ 1974165 h 6858000"/>
              <a:gd name="connsiteX47" fmla="*/ 5363601 w 6244272"/>
              <a:gd name="connsiteY47" fmla="*/ 2191146 h 6858000"/>
              <a:gd name="connsiteX48" fmla="*/ 5253118 w 6244272"/>
              <a:gd name="connsiteY48" fmla="*/ 2326314 h 6858000"/>
              <a:gd name="connsiteX49" fmla="*/ 5136819 w 6244272"/>
              <a:gd name="connsiteY49" fmla="*/ 2401012 h 6858000"/>
              <a:gd name="connsiteX50" fmla="*/ 4974002 w 6244272"/>
              <a:gd name="connsiteY50" fmla="*/ 2401012 h 6858000"/>
              <a:gd name="connsiteX51" fmla="*/ 4857704 w 6244272"/>
              <a:gd name="connsiteY51" fmla="*/ 2518395 h 6858000"/>
              <a:gd name="connsiteX52" fmla="*/ 4976910 w 6244272"/>
              <a:gd name="connsiteY52" fmla="*/ 2543294 h 6858000"/>
              <a:gd name="connsiteX53" fmla="*/ 5116467 w 6244272"/>
              <a:gd name="connsiteY53" fmla="*/ 2525509 h 6858000"/>
              <a:gd name="connsiteX54" fmla="*/ 5273470 w 6244272"/>
              <a:gd name="connsiteY54" fmla="*/ 2564636 h 6858000"/>
              <a:gd name="connsiteX55" fmla="*/ 5418843 w 6244272"/>
              <a:gd name="connsiteY55" fmla="*/ 2532623 h 6858000"/>
              <a:gd name="connsiteX56" fmla="*/ 5593290 w 6244272"/>
              <a:gd name="connsiteY56" fmla="*/ 2553965 h 6858000"/>
              <a:gd name="connsiteX57" fmla="*/ 5648532 w 6244272"/>
              <a:gd name="connsiteY57" fmla="*/ 2692689 h 6858000"/>
              <a:gd name="connsiteX58" fmla="*/ 5665976 w 6244272"/>
              <a:gd name="connsiteY58" fmla="*/ 2703362 h 6858000"/>
              <a:gd name="connsiteX59" fmla="*/ 5988704 w 6244272"/>
              <a:gd name="connsiteY59" fmla="*/ 2923898 h 6858000"/>
              <a:gd name="connsiteX60" fmla="*/ 6078835 w 6244272"/>
              <a:gd name="connsiteY60" fmla="*/ 2941684 h 6858000"/>
              <a:gd name="connsiteX61" fmla="*/ 5546771 w 6244272"/>
              <a:gd name="connsiteY61" fmla="*/ 3329402 h 6858000"/>
              <a:gd name="connsiteX62" fmla="*/ 5904388 w 6244272"/>
              <a:gd name="connsiteY62" fmla="*/ 3229805 h 6858000"/>
              <a:gd name="connsiteX63" fmla="*/ 5953814 w 6244272"/>
              <a:gd name="connsiteY63" fmla="*/ 3393429 h 6858000"/>
              <a:gd name="connsiteX64" fmla="*/ 5785182 w 6244272"/>
              <a:gd name="connsiteY64" fmla="*/ 3539269 h 6858000"/>
              <a:gd name="connsiteX65" fmla="*/ 5724125 w 6244272"/>
              <a:gd name="connsiteY65" fmla="*/ 3827390 h 6858000"/>
              <a:gd name="connsiteX66" fmla="*/ 5753200 w 6244272"/>
              <a:gd name="connsiteY66" fmla="*/ 4090612 h 6858000"/>
              <a:gd name="connsiteX67" fmla="*/ 5825886 w 6244272"/>
              <a:gd name="connsiteY67" fmla="*/ 4172424 h 6858000"/>
              <a:gd name="connsiteX68" fmla="*/ 5930554 w 6244272"/>
              <a:gd name="connsiteY68" fmla="*/ 4321821 h 6858000"/>
              <a:gd name="connsiteX69" fmla="*/ 5994519 w 6244272"/>
              <a:gd name="connsiteY69" fmla="*/ 4414305 h 6858000"/>
              <a:gd name="connsiteX70" fmla="*/ 6218393 w 6244272"/>
              <a:gd name="connsiteY70" fmla="*/ 4378734 h 6858000"/>
              <a:gd name="connsiteX71" fmla="*/ 5918925 w 6244272"/>
              <a:gd name="connsiteY71" fmla="*/ 4613499 h 6858000"/>
              <a:gd name="connsiteX72" fmla="*/ 6160243 w 6244272"/>
              <a:gd name="connsiteY72" fmla="*/ 4585042 h 6858000"/>
              <a:gd name="connsiteX73" fmla="*/ 6238745 w 6244272"/>
              <a:gd name="connsiteY73" fmla="*/ 4602828 h 6858000"/>
              <a:gd name="connsiteX74" fmla="*/ 6195133 w 6244272"/>
              <a:gd name="connsiteY74" fmla="*/ 4677526 h 6858000"/>
              <a:gd name="connsiteX75" fmla="*/ 6017778 w 6244272"/>
              <a:gd name="connsiteY75" fmla="*/ 4805580 h 6858000"/>
              <a:gd name="connsiteX76" fmla="*/ 5651439 w 6244272"/>
              <a:gd name="connsiteY76" fmla="*/ 5154171 h 6858000"/>
              <a:gd name="connsiteX77" fmla="*/ 6006149 w 6244272"/>
              <a:gd name="connsiteY77" fmla="*/ 4994104 h 6858000"/>
              <a:gd name="connsiteX78" fmla="*/ 5633994 w 6244272"/>
              <a:gd name="connsiteY78" fmla="*/ 5353367 h 6858000"/>
              <a:gd name="connsiteX79" fmla="*/ 5552586 w 6244272"/>
              <a:gd name="connsiteY79" fmla="*/ 5474306 h 6858000"/>
              <a:gd name="connsiteX80" fmla="*/ 5383953 w 6244272"/>
              <a:gd name="connsiteY80" fmla="*/ 5769542 h 6858000"/>
              <a:gd name="connsiteX81" fmla="*/ 5392675 w 6244272"/>
              <a:gd name="connsiteY81" fmla="*/ 5801555 h 6858000"/>
              <a:gd name="connsiteX82" fmla="*/ 5584568 w 6244272"/>
              <a:gd name="connsiteY82" fmla="*/ 5755314 h 6858000"/>
              <a:gd name="connsiteX83" fmla="*/ 5334526 w 6244272"/>
              <a:gd name="connsiteY83" fmla="*/ 6004307 h 6858000"/>
              <a:gd name="connsiteX84" fmla="*/ 5075763 w 6244272"/>
              <a:gd name="connsiteY84" fmla="*/ 6196388 h 6858000"/>
              <a:gd name="connsiteX85" fmla="*/ 5258933 w 6244272"/>
              <a:gd name="connsiteY85" fmla="*/ 6167932 h 6858000"/>
              <a:gd name="connsiteX86" fmla="*/ 5511881 w 6244272"/>
              <a:gd name="connsiteY86" fmla="*/ 6057663 h 6858000"/>
              <a:gd name="connsiteX87" fmla="*/ 5599105 w 6244272"/>
              <a:gd name="connsiteY87" fmla="*/ 6100347 h 6858000"/>
              <a:gd name="connsiteX88" fmla="*/ 5360693 w 6244272"/>
              <a:gd name="connsiteY88" fmla="*/ 6281757 h 6858000"/>
              <a:gd name="connsiteX89" fmla="*/ 5224043 w 6244272"/>
              <a:gd name="connsiteY89" fmla="*/ 6367127 h 6858000"/>
              <a:gd name="connsiteX90" fmla="*/ 5168801 w 6244272"/>
              <a:gd name="connsiteY90" fmla="*/ 6431153 h 6858000"/>
              <a:gd name="connsiteX91" fmla="*/ 5011799 w 6244272"/>
              <a:gd name="connsiteY91" fmla="*/ 6658805 h 6858000"/>
              <a:gd name="connsiteX92" fmla="*/ 4651275 w 6244272"/>
              <a:gd name="connsiteY92" fmla="*/ 6858000 h 6858000"/>
              <a:gd name="connsiteX93" fmla="*/ 1823619 w 6244272"/>
              <a:gd name="connsiteY93" fmla="*/ 6858000 h 6858000"/>
              <a:gd name="connsiteX94" fmla="*/ 947849 w 6244272"/>
              <a:gd name="connsiteY94" fmla="*/ 6858000 h 6858000"/>
              <a:gd name="connsiteX95" fmla="*/ 732568 w 6244272"/>
              <a:gd name="connsiteY95" fmla="*/ 6858000 h 6858000"/>
              <a:gd name="connsiteX96" fmla="*/ 0 w 6244272"/>
              <a:gd name="connsiteY9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6244272" h="6858000">
                <a:moveTo>
                  <a:pt x="0" y="0"/>
                </a:moveTo>
                <a:lnTo>
                  <a:pt x="732568" y="0"/>
                </a:lnTo>
                <a:lnTo>
                  <a:pt x="947849" y="0"/>
                </a:lnTo>
                <a:lnTo>
                  <a:pt x="1823619" y="0"/>
                </a:lnTo>
                <a:lnTo>
                  <a:pt x="5235673" y="0"/>
                </a:lnTo>
                <a:cubicBezTo>
                  <a:pt x="5133912" y="35571"/>
                  <a:pt x="5035058" y="78255"/>
                  <a:pt x="4933297" y="110269"/>
                </a:cubicBezTo>
                <a:cubicBezTo>
                  <a:pt x="4947835" y="145839"/>
                  <a:pt x="4962372" y="138725"/>
                  <a:pt x="4976910" y="135168"/>
                </a:cubicBezTo>
                <a:cubicBezTo>
                  <a:pt x="5064133" y="120941"/>
                  <a:pt x="5154264" y="110269"/>
                  <a:pt x="5238580" y="71141"/>
                </a:cubicBezTo>
                <a:cubicBezTo>
                  <a:pt x="5258933" y="64027"/>
                  <a:pt x="5282192" y="64027"/>
                  <a:pt x="5290914" y="88927"/>
                </a:cubicBezTo>
                <a:cubicBezTo>
                  <a:pt x="5305452" y="124497"/>
                  <a:pt x="5285100" y="145839"/>
                  <a:pt x="5264747" y="163625"/>
                </a:cubicBezTo>
                <a:cubicBezTo>
                  <a:pt x="5229858" y="195638"/>
                  <a:pt x="5189154" y="188525"/>
                  <a:pt x="5151357" y="192082"/>
                </a:cubicBezTo>
                <a:cubicBezTo>
                  <a:pt x="5046689" y="209867"/>
                  <a:pt x="4997261" y="259665"/>
                  <a:pt x="4974002" y="373491"/>
                </a:cubicBezTo>
                <a:cubicBezTo>
                  <a:pt x="5064133" y="327250"/>
                  <a:pt x="5154264" y="384162"/>
                  <a:pt x="5241488" y="352148"/>
                </a:cubicBezTo>
                <a:cubicBezTo>
                  <a:pt x="5264747" y="345034"/>
                  <a:pt x="5299637" y="355706"/>
                  <a:pt x="5288007" y="394834"/>
                </a:cubicBezTo>
                <a:cubicBezTo>
                  <a:pt x="5276378" y="430405"/>
                  <a:pt x="5238580" y="458860"/>
                  <a:pt x="5305452" y="451747"/>
                </a:cubicBezTo>
                <a:cubicBezTo>
                  <a:pt x="5354879" y="448189"/>
                  <a:pt x="5369416" y="405504"/>
                  <a:pt x="5383953" y="359262"/>
                </a:cubicBezTo>
                <a:cubicBezTo>
                  <a:pt x="5395583" y="334364"/>
                  <a:pt x="5427565" y="320135"/>
                  <a:pt x="5450825" y="334364"/>
                </a:cubicBezTo>
                <a:cubicBezTo>
                  <a:pt x="5479899" y="348592"/>
                  <a:pt x="5471177" y="387720"/>
                  <a:pt x="5471177" y="416176"/>
                </a:cubicBezTo>
                <a:cubicBezTo>
                  <a:pt x="5474085" y="469532"/>
                  <a:pt x="5450825" y="494431"/>
                  <a:pt x="5410121" y="505101"/>
                </a:cubicBezTo>
                <a:cubicBezTo>
                  <a:pt x="5360693" y="519330"/>
                  <a:pt x="5311267" y="537116"/>
                  <a:pt x="5247303" y="558458"/>
                </a:cubicBezTo>
                <a:cubicBezTo>
                  <a:pt x="5317082" y="594028"/>
                  <a:pt x="5369416" y="586915"/>
                  <a:pt x="5421750" y="558458"/>
                </a:cubicBezTo>
                <a:cubicBezTo>
                  <a:pt x="5485714" y="526444"/>
                  <a:pt x="5570030" y="483759"/>
                  <a:pt x="5622364" y="522887"/>
                </a:cubicBezTo>
                <a:cubicBezTo>
                  <a:pt x="5700865" y="579800"/>
                  <a:pt x="5764829" y="544229"/>
                  <a:pt x="5834608" y="533558"/>
                </a:cubicBezTo>
                <a:cubicBezTo>
                  <a:pt x="5979982" y="512216"/>
                  <a:pt x="5889850" y="480203"/>
                  <a:pt x="6035223" y="462417"/>
                </a:cubicBezTo>
                <a:cubicBezTo>
                  <a:pt x="6093372" y="455303"/>
                  <a:pt x="6154429" y="426847"/>
                  <a:pt x="6238745" y="465975"/>
                </a:cubicBezTo>
                <a:cubicBezTo>
                  <a:pt x="5857868" y="672284"/>
                  <a:pt x="5677606" y="658055"/>
                  <a:pt x="5337434" y="910606"/>
                </a:cubicBezTo>
                <a:cubicBezTo>
                  <a:pt x="5351971" y="935506"/>
                  <a:pt x="5366508" y="924835"/>
                  <a:pt x="5381046" y="921277"/>
                </a:cubicBezTo>
                <a:cubicBezTo>
                  <a:pt x="5404305" y="917720"/>
                  <a:pt x="5433380" y="903491"/>
                  <a:pt x="5439195" y="949734"/>
                </a:cubicBezTo>
                <a:cubicBezTo>
                  <a:pt x="5442103" y="985305"/>
                  <a:pt x="5424657" y="1003089"/>
                  <a:pt x="5395583" y="1006647"/>
                </a:cubicBezTo>
                <a:cubicBezTo>
                  <a:pt x="5311267" y="1020875"/>
                  <a:pt x="5235673" y="1070674"/>
                  <a:pt x="5160079" y="1113358"/>
                </a:cubicBezTo>
                <a:cubicBezTo>
                  <a:pt x="5125190" y="1131144"/>
                  <a:pt x="5087393" y="1156043"/>
                  <a:pt x="5101930" y="1220069"/>
                </a:cubicBezTo>
                <a:cubicBezTo>
                  <a:pt x="5131004" y="1237855"/>
                  <a:pt x="5151357" y="1212955"/>
                  <a:pt x="5174617" y="1209399"/>
                </a:cubicBezTo>
                <a:cubicBezTo>
                  <a:pt x="5197876" y="1205842"/>
                  <a:pt x="5253118" y="1220069"/>
                  <a:pt x="5238580" y="1230741"/>
                </a:cubicBezTo>
                <a:cubicBezTo>
                  <a:pt x="5171709" y="1269868"/>
                  <a:pt x="5293822" y="1365909"/>
                  <a:pt x="5212414" y="1365909"/>
                </a:cubicBezTo>
                <a:cubicBezTo>
                  <a:pt x="5078671" y="1365909"/>
                  <a:pt x="5005984" y="1536647"/>
                  <a:pt x="4878056" y="1540204"/>
                </a:cubicBezTo>
                <a:cubicBezTo>
                  <a:pt x="4857704" y="1540204"/>
                  <a:pt x="4848982" y="1572219"/>
                  <a:pt x="4848982" y="1597117"/>
                </a:cubicBezTo>
                <a:cubicBezTo>
                  <a:pt x="4848982" y="1629132"/>
                  <a:pt x="4869333" y="1632688"/>
                  <a:pt x="4889686" y="1636245"/>
                </a:cubicBezTo>
                <a:cubicBezTo>
                  <a:pt x="4921668" y="1639802"/>
                  <a:pt x="4956557" y="1597117"/>
                  <a:pt x="4997261" y="1657587"/>
                </a:cubicBezTo>
                <a:cubicBezTo>
                  <a:pt x="4921668" y="1693158"/>
                  <a:pt x="4843167" y="1728729"/>
                  <a:pt x="4846074" y="1849668"/>
                </a:cubicBezTo>
                <a:cubicBezTo>
                  <a:pt x="4846074" y="1881683"/>
                  <a:pt x="4814092" y="1895910"/>
                  <a:pt x="4790832" y="1903025"/>
                </a:cubicBezTo>
                <a:cubicBezTo>
                  <a:pt x="4750128" y="1917252"/>
                  <a:pt x="4718146" y="1938595"/>
                  <a:pt x="4694886" y="1984836"/>
                </a:cubicBezTo>
                <a:cubicBezTo>
                  <a:pt x="4694886" y="1995507"/>
                  <a:pt x="4694886" y="2002622"/>
                  <a:pt x="4694886" y="2013292"/>
                </a:cubicBezTo>
                <a:cubicBezTo>
                  <a:pt x="4700701" y="2123562"/>
                  <a:pt x="4758850" y="2120004"/>
                  <a:pt x="4822814" y="2102219"/>
                </a:cubicBezTo>
                <a:cubicBezTo>
                  <a:pt x="4898408" y="2080877"/>
                  <a:pt x="4974002" y="2038192"/>
                  <a:pt x="5055411" y="2077320"/>
                </a:cubicBezTo>
                <a:cubicBezTo>
                  <a:pt x="4942020" y="2130676"/>
                  <a:pt x="4817000" y="2134233"/>
                  <a:pt x="4712331" y="2208931"/>
                </a:cubicBezTo>
                <a:cubicBezTo>
                  <a:pt x="5101930" y="2223159"/>
                  <a:pt x="5445010" y="1984836"/>
                  <a:pt x="5822979" y="1892353"/>
                </a:cubicBezTo>
                <a:cubicBezTo>
                  <a:pt x="5811349" y="1952823"/>
                  <a:pt x="5779367" y="1967051"/>
                  <a:pt x="5753200" y="1974165"/>
                </a:cubicBezTo>
                <a:cubicBezTo>
                  <a:pt x="5613642" y="2020407"/>
                  <a:pt x="5491529" y="2112891"/>
                  <a:pt x="5363601" y="2191146"/>
                </a:cubicBezTo>
                <a:cubicBezTo>
                  <a:pt x="5311267" y="2223159"/>
                  <a:pt x="5273470" y="2258731"/>
                  <a:pt x="5253118" y="2326314"/>
                </a:cubicBezTo>
                <a:cubicBezTo>
                  <a:pt x="5235673" y="2390340"/>
                  <a:pt x="5200783" y="2418796"/>
                  <a:pt x="5136819" y="2401012"/>
                </a:cubicBezTo>
                <a:cubicBezTo>
                  <a:pt x="5084485" y="2386784"/>
                  <a:pt x="5029243" y="2393898"/>
                  <a:pt x="4974002" y="2401012"/>
                </a:cubicBezTo>
                <a:cubicBezTo>
                  <a:pt x="4912946" y="2408126"/>
                  <a:pt x="4843167" y="2479267"/>
                  <a:pt x="4857704" y="2518395"/>
                </a:cubicBezTo>
                <a:cubicBezTo>
                  <a:pt x="4886778" y="2582422"/>
                  <a:pt x="4936205" y="2550408"/>
                  <a:pt x="4976910" y="2543294"/>
                </a:cubicBezTo>
                <a:cubicBezTo>
                  <a:pt x="5026336" y="2536181"/>
                  <a:pt x="5116467" y="2518395"/>
                  <a:pt x="5116467" y="2525509"/>
                </a:cubicBezTo>
                <a:cubicBezTo>
                  <a:pt x="5148450" y="2685576"/>
                  <a:pt x="5221136" y="2564636"/>
                  <a:pt x="5273470" y="2564636"/>
                </a:cubicBezTo>
                <a:cubicBezTo>
                  <a:pt x="5322897" y="2564636"/>
                  <a:pt x="5372323" y="2546851"/>
                  <a:pt x="5418843" y="2532623"/>
                </a:cubicBezTo>
                <a:cubicBezTo>
                  <a:pt x="5479899" y="2514837"/>
                  <a:pt x="5535140" y="2546851"/>
                  <a:pt x="5593290" y="2553965"/>
                </a:cubicBezTo>
                <a:cubicBezTo>
                  <a:pt x="5645624" y="2561080"/>
                  <a:pt x="5616550" y="2653563"/>
                  <a:pt x="5648532" y="2692689"/>
                </a:cubicBezTo>
                <a:cubicBezTo>
                  <a:pt x="5654346" y="2703362"/>
                  <a:pt x="5660161" y="2703362"/>
                  <a:pt x="5665976" y="2703362"/>
                </a:cubicBezTo>
                <a:cubicBezTo>
                  <a:pt x="5683421" y="2980812"/>
                  <a:pt x="5988704" y="2913227"/>
                  <a:pt x="5988704" y="2923898"/>
                </a:cubicBezTo>
                <a:cubicBezTo>
                  <a:pt x="6014871" y="2941684"/>
                  <a:pt x="6046853" y="2899000"/>
                  <a:pt x="6078835" y="2941684"/>
                </a:cubicBezTo>
                <a:cubicBezTo>
                  <a:pt x="5942185" y="3137322"/>
                  <a:pt x="5732847" y="3183563"/>
                  <a:pt x="5546771" y="3329402"/>
                </a:cubicBezTo>
                <a:cubicBezTo>
                  <a:pt x="5700865" y="3379202"/>
                  <a:pt x="5790997" y="3208463"/>
                  <a:pt x="5904388" y="3229805"/>
                </a:cubicBezTo>
                <a:cubicBezTo>
                  <a:pt x="5959629" y="3283162"/>
                  <a:pt x="5793904" y="3368530"/>
                  <a:pt x="5953814" y="3393429"/>
                </a:cubicBezTo>
                <a:cubicBezTo>
                  <a:pt x="5884036" y="3439672"/>
                  <a:pt x="5834608" y="3485914"/>
                  <a:pt x="5785182" y="3539269"/>
                </a:cubicBezTo>
                <a:cubicBezTo>
                  <a:pt x="5700865" y="3635309"/>
                  <a:pt x="5683421" y="3699337"/>
                  <a:pt x="5724125" y="3827390"/>
                </a:cubicBezTo>
                <a:cubicBezTo>
                  <a:pt x="5750293" y="3912759"/>
                  <a:pt x="5788089" y="3991015"/>
                  <a:pt x="5753200" y="4090612"/>
                </a:cubicBezTo>
                <a:cubicBezTo>
                  <a:pt x="5729940" y="4158196"/>
                  <a:pt x="5738663" y="4204438"/>
                  <a:pt x="5825886" y="4172424"/>
                </a:cubicBezTo>
                <a:cubicBezTo>
                  <a:pt x="5918925" y="4140411"/>
                  <a:pt x="5953814" y="4200882"/>
                  <a:pt x="5930554" y="4321821"/>
                </a:cubicBezTo>
                <a:cubicBezTo>
                  <a:pt x="5916018" y="4400076"/>
                  <a:pt x="5930554" y="4424975"/>
                  <a:pt x="5994519" y="4414305"/>
                </a:cubicBezTo>
                <a:cubicBezTo>
                  <a:pt x="6064297" y="4403633"/>
                  <a:pt x="6131169" y="4353835"/>
                  <a:pt x="6218393" y="4378734"/>
                </a:cubicBezTo>
                <a:cubicBezTo>
                  <a:pt x="6148614" y="4521016"/>
                  <a:pt x="6000333" y="4478331"/>
                  <a:pt x="5918925" y="4613499"/>
                </a:cubicBezTo>
                <a:cubicBezTo>
                  <a:pt x="6014871" y="4613499"/>
                  <a:pt x="6090465" y="4613499"/>
                  <a:pt x="6160243" y="4585042"/>
                </a:cubicBezTo>
                <a:cubicBezTo>
                  <a:pt x="6189318" y="4574373"/>
                  <a:pt x="6221300" y="4560144"/>
                  <a:pt x="6238745" y="4602828"/>
                </a:cubicBezTo>
                <a:cubicBezTo>
                  <a:pt x="6259098" y="4652628"/>
                  <a:pt x="6218393" y="4670412"/>
                  <a:pt x="6195133" y="4677526"/>
                </a:cubicBezTo>
                <a:cubicBezTo>
                  <a:pt x="6128261" y="4702425"/>
                  <a:pt x="6075928" y="4759339"/>
                  <a:pt x="6017778" y="4805580"/>
                </a:cubicBezTo>
                <a:cubicBezTo>
                  <a:pt x="5892758" y="4905177"/>
                  <a:pt x="5756107" y="4990547"/>
                  <a:pt x="5651439" y="5154171"/>
                </a:cubicBezTo>
                <a:cubicBezTo>
                  <a:pt x="5782275" y="5111487"/>
                  <a:pt x="5881128" y="5011889"/>
                  <a:pt x="6006149" y="4994104"/>
                </a:cubicBezTo>
                <a:cubicBezTo>
                  <a:pt x="5898572" y="5143500"/>
                  <a:pt x="5761922" y="5243097"/>
                  <a:pt x="5633994" y="5353367"/>
                </a:cubicBezTo>
                <a:cubicBezTo>
                  <a:pt x="5596197" y="5385379"/>
                  <a:pt x="5558400" y="5406721"/>
                  <a:pt x="5552586" y="5474306"/>
                </a:cubicBezTo>
                <a:cubicBezTo>
                  <a:pt x="5535140" y="5605917"/>
                  <a:pt x="5488622" y="5712629"/>
                  <a:pt x="5383953" y="5769542"/>
                </a:cubicBezTo>
                <a:cubicBezTo>
                  <a:pt x="5383953" y="5769542"/>
                  <a:pt x="5389768" y="5790884"/>
                  <a:pt x="5392675" y="5801555"/>
                </a:cubicBezTo>
                <a:cubicBezTo>
                  <a:pt x="5456640" y="5805112"/>
                  <a:pt x="5506066" y="5726858"/>
                  <a:pt x="5584568" y="5755314"/>
                </a:cubicBezTo>
                <a:cubicBezTo>
                  <a:pt x="5506066" y="5862025"/>
                  <a:pt x="5442103" y="5954508"/>
                  <a:pt x="5334526" y="6004307"/>
                </a:cubicBezTo>
                <a:cubicBezTo>
                  <a:pt x="5247303" y="6043434"/>
                  <a:pt x="5139727" y="6068335"/>
                  <a:pt x="5075763" y="6196388"/>
                </a:cubicBezTo>
                <a:cubicBezTo>
                  <a:pt x="5148450" y="6221287"/>
                  <a:pt x="5203691" y="6189274"/>
                  <a:pt x="5258933" y="6167932"/>
                </a:cubicBezTo>
                <a:cubicBezTo>
                  <a:pt x="5343249" y="6132361"/>
                  <a:pt x="5427565" y="6093234"/>
                  <a:pt x="5511881" y="6057663"/>
                </a:cubicBezTo>
                <a:cubicBezTo>
                  <a:pt x="5543864" y="6043434"/>
                  <a:pt x="5578753" y="6036320"/>
                  <a:pt x="5599105" y="6100347"/>
                </a:cubicBezTo>
                <a:cubicBezTo>
                  <a:pt x="5491529" y="6114575"/>
                  <a:pt x="5427565" y="6199945"/>
                  <a:pt x="5360693" y="6281757"/>
                </a:cubicBezTo>
                <a:cubicBezTo>
                  <a:pt x="5322897" y="6327999"/>
                  <a:pt x="5290914" y="6388469"/>
                  <a:pt x="5224043" y="6367127"/>
                </a:cubicBezTo>
                <a:cubicBezTo>
                  <a:pt x="5189154" y="6356456"/>
                  <a:pt x="5165894" y="6388469"/>
                  <a:pt x="5168801" y="6431153"/>
                </a:cubicBezTo>
                <a:cubicBezTo>
                  <a:pt x="5183339" y="6580550"/>
                  <a:pt x="5099022" y="6630349"/>
                  <a:pt x="5011799" y="6658805"/>
                </a:cubicBezTo>
                <a:cubicBezTo>
                  <a:pt x="4883871" y="6701489"/>
                  <a:pt x="4770480" y="6786859"/>
                  <a:pt x="4651275" y="6858000"/>
                </a:cubicBezTo>
                <a:lnTo>
                  <a:pt x="1823619" y="6858000"/>
                </a:lnTo>
                <a:lnTo>
                  <a:pt x="947849" y="6858000"/>
                </a:lnTo>
                <a:lnTo>
                  <a:pt x="732568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43468" y="609600"/>
            <a:ext cx="3992700" cy="387719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Musikk er mer enn summen av toner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Håndskrift 2">
                <a:extLst>
                  <a:ext uri="{FF2B5EF4-FFF2-40B4-BE49-F238E27FC236}">
                    <a16:creationId xmlns:a16="http://schemas.microsoft.com/office/drawing/2014/main" id="{C0E1287C-FEBE-11B5-FD64-41BCD9B26D28}"/>
                  </a:ext>
                </a:extLst>
              </p14:cNvPr>
              <p14:cNvContentPartPr/>
              <p14:nvPr/>
            </p14:nvContentPartPr>
            <p14:xfrm>
              <a:off x="4076235" y="3571800"/>
              <a:ext cx="360" cy="360"/>
            </p14:xfrm>
          </p:contentPart>
        </mc:Choice>
        <mc:Fallback xmlns="">
          <p:pic>
            <p:nvPicPr>
              <p:cNvPr id="3" name="Håndskrift 2">
                <a:extLst>
                  <a:ext uri="{FF2B5EF4-FFF2-40B4-BE49-F238E27FC236}">
                    <a16:creationId xmlns:a16="http://schemas.microsoft.com/office/drawing/2014/main" id="{C0E1287C-FEBE-11B5-FD64-41BCD9B26D2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067235" y="356280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Håndskrift 5">
                <a:extLst>
                  <a:ext uri="{FF2B5EF4-FFF2-40B4-BE49-F238E27FC236}">
                    <a16:creationId xmlns:a16="http://schemas.microsoft.com/office/drawing/2014/main" id="{B7A062C0-C848-12DC-B468-E4C3F193AF65}"/>
                  </a:ext>
                </a:extLst>
              </p14:cNvPr>
              <p14:cNvContentPartPr/>
              <p14:nvPr/>
            </p14:nvContentPartPr>
            <p14:xfrm>
              <a:off x="5543235" y="3285600"/>
              <a:ext cx="360" cy="360"/>
            </p14:xfrm>
          </p:contentPart>
        </mc:Choice>
        <mc:Fallback xmlns="">
          <p:pic>
            <p:nvPicPr>
              <p:cNvPr id="6" name="Håndskrift 5">
                <a:extLst>
                  <a:ext uri="{FF2B5EF4-FFF2-40B4-BE49-F238E27FC236}">
                    <a16:creationId xmlns:a16="http://schemas.microsoft.com/office/drawing/2014/main" id="{B7A062C0-C848-12DC-B468-E4C3F193AF6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534235" y="327660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7" name="Håndskrift 6">
                <a:extLst>
                  <a:ext uri="{FF2B5EF4-FFF2-40B4-BE49-F238E27FC236}">
                    <a16:creationId xmlns:a16="http://schemas.microsoft.com/office/drawing/2014/main" id="{8FB09B18-A368-82CE-5434-D0380B227955}"/>
                  </a:ext>
                </a:extLst>
              </p14:cNvPr>
              <p14:cNvContentPartPr/>
              <p14:nvPr/>
            </p14:nvContentPartPr>
            <p14:xfrm>
              <a:off x="6524595" y="3467040"/>
              <a:ext cx="360" cy="360"/>
            </p14:xfrm>
          </p:contentPart>
        </mc:Choice>
        <mc:Fallback xmlns="">
          <p:pic>
            <p:nvPicPr>
              <p:cNvPr id="7" name="Håndskrift 6">
                <a:extLst>
                  <a:ext uri="{FF2B5EF4-FFF2-40B4-BE49-F238E27FC236}">
                    <a16:creationId xmlns:a16="http://schemas.microsoft.com/office/drawing/2014/main" id="{8FB09B18-A368-82CE-5434-D0380B22795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515595" y="345804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8" name="Håndskrift 7">
                <a:extLst>
                  <a:ext uri="{FF2B5EF4-FFF2-40B4-BE49-F238E27FC236}">
                    <a16:creationId xmlns:a16="http://schemas.microsoft.com/office/drawing/2014/main" id="{592E827A-4A28-5835-553D-2F0BBF180C22}"/>
                  </a:ext>
                </a:extLst>
              </p14:cNvPr>
              <p14:cNvContentPartPr/>
              <p14:nvPr/>
            </p14:nvContentPartPr>
            <p14:xfrm>
              <a:off x="3523635" y="3981120"/>
              <a:ext cx="360" cy="360"/>
            </p14:xfrm>
          </p:contentPart>
        </mc:Choice>
        <mc:Fallback xmlns="">
          <p:pic>
            <p:nvPicPr>
              <p:cNvPr id="8" name="Håndskrift 7">
                <a:extLst>
                  <a:ext uri="{FF2B5EF4-FFF2-40B4-BE49-F238E27FC236}">
                    <a16:creationId xmlns:a16="http://schemas.microsoft.com/office/drawing/2014/main" id="{592E827A-4A28-5835-553D-2F0BBF180C2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514635" y="397212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9" name="Håndskrift 8">
                <a:extLst>
                  <a:ext uri="{FF2B5EF4-FFF2-40B4-BE49-F238E27FC236}">
                    <a16:creationId xmlns:a16="http://schemas.microsoft.com/office/drawing/2014/main" id="{97EC651E-69D7-687A-ED90-43A3EBEA9D9E}"/>
                  </a:ext>
                </a:extLst>
              </p14:cNvPr>
              <p14:cNvContentPartPr/>
              <p14:nvPr/>
            </p14:nvContentPartPr>
            <p14:xfrm>
              <a:off x="5857515" y="2990760"/>
              <a:ext cx="360" cy="360"/>
            </p14:xfrm>
          </p:contentPart>
        </mc:Choice>
        <mc:Fallback xmlns="">
          <p:pic>
            <p:nvPicPr>
              <p:cNvPr id="9" name="Håndskrift 8">
                <a:extLst>
                  <a:ext uri="{FF2B5EF4-FFF2-40B4-BE49-F238E27FC236}">
                    <a16:creationId xmlns:a16="http://schemas.microsoft.com/office/drawing/2014/main" id="{97EC651E-69D7-687A-ED90-43A3EBEA9D9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848515" y="2981760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08246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1935044"/>
      </p:ext>
    </p:extLst>
  </p:cSld>
  <p:clrMapOvr>
    <a:masterClrMapping/>
  </p:clrMapOvr>
</p:sld>
</file>

<file path=ppt/theme/theme1.xml><?xml version="1.0" encoding="utf-8"?>
<a:theme xmlns:a="http://schemas.openxmlformats.org/drawingml/2006/main" name="Forsider">
  <a:themeElements>
    <a:clrScheme name="Kristiansand kommune">
      <a:dk1>
        <a:srgbClr val="000000"/>
      </a:dk1>
      <a:lt1>
        <a:srgbClr val="FFFFFF"/>
      </a:lt1>
      <a:dk2>
        <a:srgbClr val="002D5A"/>
      </a:dk2>
      <a:lt2>
        <a:srgbClr val="FEFFFF"/>
      </a:lt2>
      <a:accent1>
        <a:srgbClr val="004EA7"/>
      </a:accent1>
      <a:accent2>
        <a:srgbClr val="008AD7"/>
      </a:accent2>
      <a:accent3>
        <a:srgbClr val="68B3E7"/>
      </a:accent3>
      <a:accent4>
        <a:srgbClr val="036938"/>
      </a:accent4>
      <a:accent5>
        <a:srgbClr val="008522"/>
      </a:accent5>
      <a:accent6>
        <a:srgbClr val="64A60A"/>
      </a:accent6>
      <a:hlink>
        <a:srgbClr val="008AD7"/>
      </a:hlink>
      <a:folHlink>
        <a:srgbClr val="008AD7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_Kristiansand_kommune_230321.pptx" id="{B77CA240-70EC-1F48-AD95-236A10BBC8F3}" vid="{352ACC34-4EA5-6F4D-9FF9-ADBB51923AB6}"/>
    </a:ext>
  </a:extLst>
</a:theme>
</file>

<file path=ppt/theme/theme2.xml><?xml version="1.0" encoding="utf-8"?>
<a:theme xmlns:a="http://schemas.openxmlformats.org/drawingml/2006/main" name="1_Forsider">
  <a:themeElements>
    <a:clrScheme name="Kristiansand kommune">
      <a:dk1>
        <a:srgbClr val="000000"/>
      </a:dk1>
      <a:lt1>
        <a:srgbClr val="FFFFFF"/>
      </a:lt1>
      <a:dk2>
        <a:srgbClr val="002D5A"/>
      </a:dk2>
      <a:lt2>
        <a:srgbClr val="FEFFFF"/>
      </a:lt2>
      <a:accent1>
        <a:srgbClr val="004EA7"/>
      </a:accent1>
      <a:accent2>
        <a:srgbClr val="008AD7"/>
      </a:accent2>
      <a:accent3>
        <a:srgbClr val="68B3E7"/>
      </a:accent3>
      <a:accent4>
        <a:srgbClr val="036938"/>
      </a:accent4>
      <a:accent5>
        <a:srgbClr val="008522"/>
      </a:accent5>
      <a:accent6>
        <a:srgbClr val="64A60A"/>
      </a:accent6>
      <a:hlink>
        <a:srgbClr val="008AD7"/>
      </a:hlink>
      <a:folHlink>
        <a:srgbClr val="008AD7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_Kristiansand_kommune_230321.pptx" id="{B77CA240-70EC-1F48-AD95-236A10BBC8F3}" vid="{CF3A842E-D185-D547-848A-F56954112584}"/>
    </a:ext>
  </a:extLst>
</a:theme>
</file>

<file path=ppt/theme/theme3.xml><?xml version="1.0" encoding="utf-8"?>
<a:theme xmlns:a="http://schemas.openxmlformats.org/drawingml/2006/main" name="1_Kapittelsider">
  <a:themeElements>
    <a:clrScheme name="Kristiansand kommune">
      <a:dk1>
        <a:srgbClr val="000000"/>
      </a:dk1>
      <a:lt1>
        <a:srgbClr val="FFFFFF"/>
      </a:lt1>
      <a:dk2>
        <a:srgbClr val="002D5A"/>
      </a:dk2>
      <a:lt2>
        <a:srgbClr val="FEFFFF"/>
      </a:lt2>
      <a:accent1>
        <a:srgbClr val="004EA7"/>
      </a:accent1>
      <a:accent2>
        <a:srgbClr val="008AD7"/>
      </a:accent2>
      <a:accent3>
        <a:srgbClr val="68B3E7"/>
      </a:accent3>
      <a:accent4>
        <a:srgbClr val="036938"/>
      </a:accent4>
      <a:accent5>
        <a:srgbClr val="008522"/>
      </a:accent5>
      <a:accent6>
        <a:srgbClr val="64A60A"/>
      </a:accent6>
      <a:hlink>
        <a:srgbClr val="008AD7"/>
      </a:hlink>
      <a:folHlink>
        <a:srgbClr val="008AD7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_Kristiansand_kommune_230321.pptx" id="{B77CA240-70EC-1F48-AD95-236A10BBC8F3}" vid="{86E538C6-4A93-2A4D-9D02-6088FDB37524}"/>
    </a:ext>
  </a:extLst>
</a:theme>
</file>

<file path=ppt/theme/theme4.xml><?xml version="1.0" encoding="utf-8"?>
<a:theme xmlns:a="http://schemas.openxmlformats.org/drawingml/2006/main" name="1_Tekstsider">
  <a:themeElements>
    <a:clrScheme name="Kristiansand kommune">
      <a:dk1>
        <a:srgbClr val="000000"/>
      </a:dk1>
      <a:lt1>
        <a:srgbClr val="FFFFFF"/>
      </a:lt1>
      <a:dk2>
        <a:srgbClr val="002D5A"/>
      </a:dk2>
      <a:lt2>
        <a:srgbClr val="FEFFFF"/>
      </a:lt2>
      <a:accent1>
        <a:srgbClr val="004EA7"/>
      </a:accent1>
      <a:accent2>
        <a:srgbClr val="008AD7"/>
      </a:accent2>
      <a:accent3>
        <a:srgbClr val="68B3E7"/>
      </a:accent3>
      <a:accent4>
        <a:srgbClr val="036938"/>
      </a:accent4>
      <a:accent5>
        <a:srgbClr val="008522"/>
      </a:accent5>
      <a:accent6>
        <a:srgbClr val="64A60A"/>
      </a:accent6>
      <a:hlink>
        <a:srgbClr val="008AD7"/>
      </a:hlink>
      <a:folHlink>
        <a:srgbClr val="008AD7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_Kristiansand_kommune_230321.pptx" id="{B77CA240-70EC-1F48-AD95-236A10BBC8F3}" vid="{A6160676-EF4C-6B4C-A02D-AB04EC861830}"/>
    </a:ext>
  </a:extLst>
</a:theme>
</file>

<file path=ppt/theme/theme5.xml><?xml version="1.0" encoding="utf-8"?>
<a:theme xmlns:a="http://schemas.openxmlformats.org/drawingml/2006/main" name="Kapittelsider">
  <a:themeElements>
    <a:clrScheme name="Kristiansand kommune">
      <a:dk1>
        <a:srgbClr val="000000"/>
      </a:dk1>
      <a:lt1>
        <a:srgbClr val="FFFFFF"/>
      </a:lt1>
      <a:dk2>
        <a:srgbClr val="002D5A"/>
      </a:dk2>
      <a:lt2>
        <a:srgbClr val="FEFFFF"/>
      </a:lt2>
      <a:accent1>
        <a:srgbClr val="004EA7"/>
      </a:accent1>
      <a:accent2>
        <a:srgbClr val="008AD7"/>
      </a:accent2>
      <a:accent3>
        <a:srgbClr val="68B3E7"/>
      </a:accent3>
      <a:accent4>
        <a:srgbClr val="036938"/>
      </a:accent4>
      <a:accent5>
        <a:srgbClr val="008522"/>
      </a:accent5>
      <a:accent6>
        <a:srgbClr val="64A60A"/>
      </a:accent6>
      <a:hlink>
        <a:srgbClr val="008AD7"/>
      </a:hlink>
      <a:folHlink>
        <a:srgbClr val="008AD7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_Kristiansand_kommune_230321.pptx" id="{B77CA240-70EC-1F48-AD95-236A10BBC8F3}" vid="{5A7C4A88-F7B9-9E40-B081-EDC3E04A985E}"/>
    </a:ext>
  </a:extLst>
</a:theme>
</file>

<file path=ppt/theme/theme6.xml><?xml version="1.0" encoding="utf-8"?>
<a:theme xmlns:a="http://schemas.openxmlformats.org/drawingml/2006/main" name="Tekstsider">
  <a:themeElements>
    <a:clrScheme name="Kristiansand kommune">
      <a:dk1>
        <a:srgbClr val="000000"/>
      </a:dk1>
      <a:lt1>
        <a:srgbClr val="FFFFFF"/>
      </a:lt1>
      <a:dk2>
        <a:srgbClr val="002D5A"/>
      </a:dk2>
      <a:lt2>
        <a:srgbClr val="FEFFFF"/>
      </a:lt2>
      <a:accent1>
        <a:srgbClr val="004EA7"/>
      </a:accent1>
      <a:accent2>
        <a:srgbClr val="008AD7"/>
      </a:accent2>
      <a:accent3>
        <a:srgbClr val="68B3E7"/>
      </a:accent3>
      <a:accent4>
        <a:srgbClr val="036938"/>
      </a:accent4>
      <a:accent5>
        <a:srgbClr val="008522"/>
      </a:accent5>
      <a:accent6>
        <a:srgbClr val="64A60A"/>
      </a:accent6>
      <a:hlink>
        <a:srgbClr val="008AD7"/>
      </a:hlink>
      <a:folHlink>
        <a:srgbClr val="008AD7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_Kristiansand_kommune_230321.pptx" id="{B77CA240-70EC-1F48-AD95-236A10BBC8F3}" vid="{03508272-B20E-E24F-9D79-FE5964FA70CE}"/>
    </a:ext>
  </a:extLst>
</a:theme>
</file>

<file path=ppt/theme/theme7.xml><?xml version="1.0" encoding="utf-8"?>
<a:theme xmlns:a="http://schemas.openxmlformats.org/drawingml/2006/main" name="Blank">
  <a:themeElements>
    <a:clrScheme name="Kristiansand kommune">
      <a:dk1>
        <a:srgbClr val="000000"/>
      </a:dk1>
      <a:lt1>
        <a:srgbClr val="FFFFFF"/>
      </a:lt1>
      <a:dk2>
        <a:srgbClr val="002D5A"/>
      </a:dk2>
      <a:lt2>
        <a:srgbClr val="FEFFFF"/>
      </a:lt2>
      <a:accent1>
        <a:srgbClr val="004EA7"/>
      </a:accent1>
      <a:accent2>
        <a:srgbClr val="008AD7"/>
      </a:accent2>
      <a:accent3>
        <a:srgbClr val="68B3E7"/>
      </a:accent3>
      <a:accent4>
        <a:srgbClr val="036938"/>
      </a:accent4>
      <a:accent5>
        <a:srgbClr val="008522"/>
      </a:accent5>
      <a:accent6>
        <a:srgbClr val="64A60A"/>
      </a:accent6>
      <a:hlink>
        <a:srgbClr val="008AD7"/>
      </a:hlink>
      <a:folHlink>
        <a:srgbClr val="008AD7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_Kristiansand_kommune_230321.pptx" id="{B77CA240-70EC-1F48-AD95-236A10BBC8F3}" vid="{A944E547-BA77-A447-B262-C8FB5C4CD7A9}"/>
    </a:ext>
  </a:extLst>
</a:theme>
</file>

<file path=ppt/theme/theme8.xml><?xml version="1.0" encoding="utf-8"?>
<a:theme xmlns:a="http://schemas.openxmlformats.org/drawingml/2006/main" name="1_Blank">
  <a:themeElements>
    <a:clrScheme name="Kristiansand kommune">
      <a:dk1>
        <a:srgbClr val="000000"/>
      </a:dk1>
      <a:lt1>
        <a:srgbClr val="FFFFFF"/>
      </a:lt1>
      <a:dk2>
        <a:srgbClr val="002D5A"/>
      </a:dk2>
      <a:lt2>
        <a:srgbClr val="FEFFFF"/>
      </a:lt2>
      <a:accent1>
        <a:srgbClr val="004EA7"/>
      </a:accent1>
      <a:accent2>
        <a:srgbClr val="008AD7"/>
      </a:accent2>
      <a:accent3>
        <a:srgbClr val="68B3E7"/>
      </a:accent3>
      <a:accent4>
        <a:srgbClr val="036938"/>
      </a:accent4>
      <a:accent5>
        <a:srgbClr val="008522"/>
      </a:accent5>
      <a:accent6>
        <a:srgbClr val="64A60A"/>
      </a:accent6>
      <a:hlink>
        <a:srgbClr val="008AD7"/>
      </a:hlink>
      <a:folHlink>
        <a:srgbClr val="008AD7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_Kristiansand_kommune_230321.pptx" id="{B77CA240-70EC-1F48-AD95-236A10BBC8F3}" vid="{561798A6-E123-7643-AA7B-7CEFC1B7E0CF}"/>
    </a:ext>
  </a:extLst>
</a:theme>
</file>

<file path=ppt/theme/theme9.xml><?xml version="1.0" encoding="utf-8"?>
<a:theme xmlns:a="http://schemas.openxmlformats.org/drawingml/2006/main" name="Avslutningside">
  <a:themeElements>
    <a:clrScheme name="Kristiansand kommune">
      <a:dk1>
        <a:srgbClr val="000000"/>
      </a:dk1>
      <a:lt1>
        <a:srgbClr val="FFFFFF"/>
      </a:lt1>
      <a:dk2>
        <a:srgbClr val="002D5A"/>
      </a:dk2>
      <a:lt2>
        <a:srgbClr val="FEFFFF"/>
      </a:lt2>
      <a:accent1>
        <a:srgbClr val="004EA7"/>
      </a:accent1>
      <a:accent2>
        <a:srgbClr val="008AD7"/>
      </a:accent2>
      <a:accent3>
        <a:srgbClr val="68B3E7"/>
      </a:accent3>
      <a:accent4>
        <a:srgbClr val="036938"/>
      </a:accent4>
      <a:accent5>
        <a:srgbClr val="008522"/>
      </a:accent5>
      <a:accent6>
        <a:srgbClr val="64A60A"/>
      </a:accent6>
      <a:hlink>
        <a:srgbClr val="008AD7"/>
      </a:hlink>
      <a:folHlink>
        <a:srgbClr val="008AD7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_Kristiansand_kommune_230321.pptx" id="{B77CA240-70EC-1F48-AD95-236A10BBC8F3}" vid="{C2EB5B64-CBEA-5949-B540-DEEC6420F548}"/>
    </a:ext>
  </a:extLst>
</a:theme>
</file>

<file path=ppt/theme/theme10.xml><?xml version="1.0" encoding="utf-8"?>
<a:theme xmlns:a="http://schemas.openxmlformats.org/drawingml/2006/main" name="Tekstsider">
  <a:themeElements>
    <a:clrScheme name="Kristiansand kommune">
      <a:dk1>
        <a:srgbClr val="000000"/>
      </a:dk1>
      <a:lt1>
        <a:srgbClr val="FFFFFF"/>
      </a:lt1>
      <a:dk2>
        <a:srgbClr val="002D5A"/>
      </a:dk2>
      <a:lt2>
        <a:srgbClr val="FEFFFF"/>
      </a:lt2>
      <a:accent1>
        <a:srgbClr val="004EA7"/>
      </a:accent1>
      <a:accent2>
        <a:srgbClr val="008AD7"/>
      </a:accent2>
      <a:accent3>
        <a:srgbClr val="68B3E7"/>
      </a:accent3>
      <a:accent4>
        <a:srgbClr val="036938"/>
      </a:accent4>
      <a:accent5>
        <a:srgbClr val="008522"/>
      </a:accent5>
      <a:accent6>
        <a:srgbClr val="64A60A"/>
      </a:accent6>
      <a:hlink>
        <a:srgbClr val="008AD7"/>
      </a:hlink>
      <a:folHlink>
        <a:srgbClr val="008AD7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ristiansand kommune.pptx" id="{8BAF56FA-EB18-4ACA-B9F1-DC3E3A05D75C}" vid="{7097C5A9-4A58-48E5-8B82-80B7BA544CF0}"/>
    </a:ext>
  </a:extLst>
</a:theme>
</file>

<file path=ppt/theme/theme1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SSHF frisk 16,9">
  <a:themeElements>
    <a:clrScheme name="SSHF Profil_frisk v2019">
      <a:dk1>
        <a:srgbClr val="000000"/>
      </a:dk1>
      <a:lt1>
        <a:srgbClr val="FFFFFF"/>
      </a:lt1>
      <a:dk2>
        <a:srgbClr val="004A93"/>
      </a:dk2>
      <a:lt2>
        <a:srgbClr val="ABB7B2"/>
      </a:lt2>
      <a:accent1>
        <a:srgbClr val="7AB2E1"/>
      </a:accent1>
      <a:accent2>
        <a:srgbClr val="9F579E"/>
      </a:accent2>
      <a:accent3>
        <a:srgbClr val="AFCA0B"/>
      </a:accent3>
      <a:accent4>
        <a:srgbClr val="2CB5B5"/>
      </a:accent4>
      <a:accent5>
        <a:srgbClr val="ED7004"/>
      </a:accent5>
      <a:accent6>
        <a:srgbClr val="FFCE00"/>
      </a:accent6>
      <a:hlink>
        <a:srgbClr val="2492FF"/>
      </a:hlink>
      <a:folHlink>
        <a:srgbClr val="6BBA93"/>
      </a:folHlink>
    </a:clrScheme>
    <a:fontScheme name="SSHF_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4" id="{E1FE089B-A675-4550-90AD-56F4E997F89E}" vid="{44FD48A6-E9B3-4665-AE37-1186AD658C07}"/>
    </a:ext>
  </a:extLst>
</a:theme>
</file>

<file path=ppt/theme/theme1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Tekstsider">
  <a:themeElements>
    <a:clrScheme name="Kristiansand kommune">
      <a:dk1>
        <a:srgbClr val="000000"/>
      </a:dk1>
      <a:lt1>
        <a:srgbClr val="FFFFFF"/>
      </a:lt1>
      <a:dk2>
        <a:srgbClr val="002D5A"/>
      </a:dk2>
      <a:lt2>
        <a:srgbClr val="FEFFFF"/>
      </a:lt2>
      <a:accent1>
        <a:srgbClr val="004EA7"/>
      </a:accent1>
      <a:accent2>
        <a:srgbClr val="008AD7"/>
      </a:accent2>
      <a:accent3>
        <a:srgbClr val="68B3E7"/>
      </a:accent3>
      <a:accent4>
        <a:srgbClr val="036938"/>
      </a:accent4>
      <a:accent5>
        <a:srgbClr val="008522"/>
      </a:accent5>
      <a:accent6>
        <a:srgbClr val="64A60A"/>
      </a:accent6>
      <a:hlink>
        <a:srgbClr val="008AD7"/>
      </a:hlink>
      <a:folHlink>
        <a:srgbClr val="008AD7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980EB9395EAC0429D0660CB1744BC13" ma:contentTypeVersion="13" ma:contentTypeDescription="Opprett et nytt dokument." ma:contentTypeScope="" ma:versionID="6162f323bec7e2a0e569b55631ab1eff">
  <xsd:schema xmlns:xsd="http://www.w3.org/2001/XMLSchema" xmlns:xs="http://www.w3.org/2001/XMLSchema" xmlns:p="http://schemas.microsoft.com/office/2006/metadata/properties" xmlns:ns2="d71b5ebb-412b-4742-b992-6a434fff721c" xmlns:ns3="e33206bd-b071-4f39-af70-093b30d84867" targetNamespace="http://schemas.microsoft.com/office/2006/metadata/properties" ma:root="true" ma:fieldsID="3e25c4b59584f08c89c5ff278ae69c58" ns2:_="" ns3:_="">
    <xsd:import namespace="d71b5ebb-412b-4742-b992-6a434fff721c"/>
    <xsd:import namespace="e33206bd-b071-4f39-af70-093b30d8486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1b5ebb-412b-4742-b992-6a434fff721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Bildemerkelapper" ma:readOnly="false" ma:fieldId="{5cf76f15-5ced-4ddc-b409-7134ff3c332f}" ma:taxonomyMulti="true" ma:sspId="eeaa9471-3809-4903-bebf-111d1dca56f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33206bd-b071-4f39-af70-093b30d84867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d07c7aa1-09c0-4d1d-99e3-73b5c7fa27a0}" ma:internalName="TaxCatchAll" ma:showField="CatchAllData" ma:web="e33206bd-b071-4f39-af70-093b30d84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71b5ebb-412b-4742-b992-6a434fff721c">
      <Terms xmlns="http://schemas.microsoft.com/office/infopath/2007/PartnerControls"/>
    </lcf76f155ced4ddcb4097134ff3c332f>
    <TaxCatchAll xmlns="e33206bd-b071-4f39-af70-093b30d84867" xsi:nil="true"/>
  </documentManagement>
</p:properties>
</file>

<file path=customXml/itemProps1.xml><?xml version="1.0" encoding="utf-8"?>
<ds:datastoreItem xmlns:ds="http://schemas.openxmlformats.org/officeDocument/2006/customXml" ds:itemID="{897D4AD3-A2B9-4594-9084-C59ED756B8F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71b5ebb-412b-4742-b992-6a434fff721c"/>
    <ds:schemaRef ds:uri="e33206bd-b071-4f39-af70-093b30d848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04874A6-17A2-4FC5-9614-8B0E3150EAA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9E3DFCE-0D53-4B71-A042-EFBAD964920B}">
  <ds:schemaRefs>
    <ds:schemaRef ds:uri="http://purl.org/dc/dcmitype/"/>
    <ds:schemaRef ds:uri="http://purl.org/dc/elements/1.1/"/>
    <ds:schemaRef ds:uri="d71b5ebb-412b-4742-b992-6a434fff721c"/>
    <ds:schemaRef ds:uri="http://schemas.microsoft.com/office/2006/documentManagement/types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e33206bd-b071-4f39-af70-093b30d84867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Kristiansand kommune</Template>
  <TotalTime>389</TotalTime>
  <Words>1123</Words>
  <Application>Microsoft Office PowerPoint</Application>
  <PresentationFormat>Widescreen</PresentationFormat>
  <Paragraphs>89</Paragraphs>
  <Slides>11</Slides>
  <Notes>8</Notes>
  <HiddenSlides>0</HiddenSlides>
  <MMClips>0</MMClips>
  <ScaleCrop>false</ScaleCrop>
  <HeadingPairs>
    <vt:vector size="6" baseType="variant">
      <vt:variant>
        <vt:lpstr>Brukte skrifter</vt:lpstr>
      </vt:variant>
      <vt:variant>
        <vt:i4>7</vt:i4>
      </vt:variant>
      <vt:variant>
        <vt:lpstr>Tema</vt:lpstr>
      </vt:variant>
      <vt:variant>
        <vt:i4>14</vt:i4>
      </vt:variant>
      <vt:variant>
        <vt:lpstr>Lysbildetitler</vt:lpstr>
      </vt:variant>
      <vt:variant>
        <vt:i4>11</vt:i4>
      </vt:variant>
    </vt:vector>
  </HeadingPairs>
  <TitlesOfParts>
    <vt:vector size="32" baseType="lpstr">
      <vt:lpstr>Arial</vt:lpstr>
      <vt:lpstr>Calibri</vt:lpstr>
      <vt:lpstr>Calibri Light</vt:lpstr>
      <vt:lpstr>Lato</vt:lpstr>
      <vt:lpstr>Lora</vt:lpstr>
      <vt:lpstr>Verdana</vt:lpstr>
      <vt:lpstr>Wingdings</vt:lpstr>
      <vt:lpstr>Forsider</vt:lpstr>
      <vt:lpstr>1_Forsider</vt:lpstr>
      <vt:lpstr>1_Kapittelsider</vt:lpstr>
      <vt:lpstr>1_Tekstsider</vt:lpstr>
      <vt:lpstr>Kapittelsider</vt:lpstr>
      <vt:lpstr>Tekstsider</vt:lpstr>
      <vt:lpstr>Blank</vt:lpstr>
      <vt:lpstr>1_Blank</vt:lpstr>
      <vt:lpstr>Avslutningside</vt:lpstr>
      <vt:lpstr>Tekstsider</vt:lpstr>
      <vt:lpstr>Office-tema</vt:lpstr>
      <vt:lpstr>SSHF frisk 16,9</vt:lpstr>
      <vt:lpstr>Office-tema</vt:lpstr>
      <vt:lpstr>Tekstsider</vt:lpstr>
      <vt:lpstr>PowerPoint-presentasjon</vt:lpstr>
      <vt:lpstr>Sammenkonferansen Fremtidens kommuner - Nye løsninger</vt:lpstr>
      <vt:lpstr>Kommuneplanens samfunnsdel</vt:lpstr>
      <vt:lpstr> </vt:lpstr>
      <vt:lpstr>Aarhuskompasset</vt:lpstr>
      <vt:lpstr>PowerPoint-presentasjon</vt:lpstr>
      <vt:lpstr>Frivilligbørs</vt:lpstr>
      <vt:lpstr>Familieråd</vt:lpstr>
      <vt:lpstr>Sammen om Posebyen og Eg Områdesatsing i Kristiansand 2023-2027</vt:lpstr>
      <vt:lpstr>Musikk er mer enn summen av toner</vt:lpstr>
      <vt:lpstr>PowerPoint-presentasjon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subject/>
  <dc:creator>Camilla Dunsæd</dc:creator>
  <cp:keywords/>
  <dc:description/>
  <cp:lastModifiedBy>Camilla Dunsæd</cp:lastModifiedBy>
  <cp:revision>6</cp:revision>
  <dcterms:created xsi:type="dcterms:W3CDTF">2023-06-05T09:20:09Z</dcterms:created>
  <dcterms:modified xsi:type="dcterms:W3CDTF">2023-10-11T07:39:40Z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0x010100F980EB9395EAC0429D0660CB1744BC13</vt:lpwstr>
  </property>
  <property fmtid="{D5CDD505-2E9C-101B-9397-08002B2CF9AE}" pid="3" name="MediaServiceImageTags">
    <vt:lpwstr/>
  </property>
</Properties>
</file>