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83" r:id="rId5"/>
    <p:sldId id="276" r:id="rId6"/>
    <p:sldId id="284" r:id="rId7"/>
    <p:sldId id="285" r:id="rId8"/>
  </p:sldIdLst>
  <p:sldSz cx="9144000" cy="6858000" type="screen4x3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2B6778-87A1-4E99-8B0D-31678AFD7AA6}" v="191" dt="2023-10-09T16:40:49.936"/>
    <p1510:client id="{DF8541EF-12AD-4838-B340-4F8548267E3E}" v="171" dt="2023-10-10T10:51:32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144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ørn Andreas Cruickshank" userId="b41ca06a-dc1a-4828-bc35-d8815dcf0805" providerId="ADAL" clId="{9A2B6778-87A1-4E99-8B0D-31678AFD7AA6}"/>
    <pc:docChg chg="custSel addSld modSld">
      <pc:chgData name="Jørn Andreas Cruickshank" userId="b41ca06a-dc1a-4828-bc35-d8815dcf0805" providerId="ADAL" clId="{9A2B6778-87A1-4E99-8B0D-31678AFD7AA6}" dt="2023-10-09T16:40:49.936" v="436" actId="20577"/>
      <pc:docMkLst>
        <pc:docMk/>
      </pc:docMkLst>
      <pc:sldChg chg="delSp modSp new mod setBg">
        <pc:chgData name="Jørn Andreas Cruickshank" userId="b41ca06a-dc1a-4828-bc35-d8815dcf0805" providerId="ADAL" clId="{9A2B6778-87A1-4E99-8B0D-31678AFD7AA6}" dt="2023-10-09T16:18:13.056" v="56" actId="478"/>
        <pc:sldMkLst>
          <pc:docMk/>
          <pc:sldMk cId="1981265943" sldId="283"/>
        </pc:sldMkLst>
        <pc:spChg chg="mod">
          <ac:chgData name="Jørn Andreas Cruickshank" userId="b41ca06a-dc1a-4828-bc35-d8815dcf0805" providerId="ADAL" clId="{9A2B6778-87A1-4E99-8B0D-31678AFD7AA6}" dt="2023-10-09T16:18:09.551" v="55" actId="20577"/>
          <ac:spMkLst>
            <pc:docMk/>
            <pc:sldMk cId="1981265943" sldId="283"/>
            <ac:spMk id="2" creationId="{CD0D2039-1F11-D682-030E-CD4AE9AF0C12}"/>
          </ac:spMkLst>
        </pc:spChg>
        <pc:spChg chg="del">
          <ac:chgData name="Jørn Andreas Cruickshank" userId="b41ca06a-dc1a-4828-bc35-d8815dcf0805" providerId="ADAL" clId="{9A2B6778-87A1-4E99-8B0D-31678AFD7AA6}" dt="2023-10-09T16:18:13.056" v="56" actId="478"/>
          <ac:spMkLst>
            <pc:docMk/>
            <pc:sldMk cId="1981265943" sldId="283"/>
            <ac:spMk id="3" creationId="{B2EEA428-4CB0-4CA3-7394-FCA86C01B6D2}"/>
          </ac:spMkLst>
        </pc:spChg>
      </pc:sldChg>
      <pc:sldChg chg="addSp modSp new mod setBg modAnim">
        <pc:chgData name="Jørn Andreas Cruickshank" userId="b41ca06a-dc1a-4828-bc35-d8815dcf0805" providerId="ADAL" clId="{9A2B6778-87A1-4E99-8B0D-31678AFD7AA6}" dt="2023-10-09T16:32:33.827" v="255" actId="113"/>
        <pc:sldMkLst>
          <pc:docMk/>
          <pc:sldMk cId="1495237801" sldId="284"/>
        </pc:sldMkLst>
        <pc:spChg chg="mod">
          <ac:chgData name="Jørn Andreas Cruickshank" userId="b41ca06a-dc1a-4828-bc35-d8815dcf0805" providerId="ADAL" clId="{9A2B6778-87A1-4E99-8B0D-31678AFD7AA6}" dt="2023-10-09T16:32:33.827" v="255" actId="113"/>
          <ac:spMkLst>
            <pc:docMk/>
            <pc:sldMk cId="1495237801" sldId="284"/>
            <ac:spMk id="2" creationId="{03B75C4A-3BCF-30C4-4B8D-8ECBCE544FEF}"/>
          </ac:spMkLst>
        </pc:spChg>
        <pc:spChg chg="mod">
          <ac:chgData name="Jørn Andreas Cruickshank" userId="b41ca06a-dc1a-4828-bc35-d8815dcf0805" providerId="ADAL" clId="{9A2B6778-87A1-4E99-8B0D-31678AFD7AA6}" dt="2023-10-09T16:32:27.487" v="253" actId="1076"/>
          <ac:spMkLst>
            <pc:docMk/>
            <pc:sldMk cId="1495237801" sldId="284"/>
            <ac:spMk id="3" creationId="{B17A8471-644E-B709-00C8-60B0ACAD2603}"/>
          </ac:spMkLst>
        </pc:spChg>
        <pc:picChg chg="add mod">
          <ac:chgData name="Jørn Andreas Cruickshank" userId="b41ca06a-dc1a-4828-bc35-d8815dcf0805" providerId="ADAL" clId="{9A2B6778-87A1-4E99-8B0D-31678AFD7AA6}" dt="2023-10-09T16:30:57.006" v="247" actId="1076"/>
          <ac:picMkLst>
            <pc:docMk/>
            <pc:sldMk cId="1495237801" sldId="284"/>
            <ac:picMk id="4" creationId="{56B6A747-BBD8-4057-4FDB-2405B1AC04A7}"/>
          </ac:picMkLst>
        </pc:picChg>
      </pc:sldChg>
      <pc:sldChg chg="addSp modSp new mod modNotesTx">
        <pc:chgData name="Jørn Andreas Cruickshank" userId="b41ca06a-dc1a-4828-bc35-d8815dcf0805" providerId="ADAL" clId="{9A2B6778-87A1-4E99-8B0D-31678AFD7AA6}" dt="2023-10-09T16:40:49.936" v="436" actId="20577"/>
        <pc:sldMkLst>
          <pc:docMk/>
          <pc:sldMk cId="2957175896" sldId="285"/>
        </pc:sldMkLst>
        <pc:spChg chg="mod">
          <ac:chgData name="Jørn Andreas Cruickshank" userId="b41ca06a-dc1a-4828-bc35-d8815dcf0805" providerId="ADAL" clId="{9A2B6778-87A1-4E99-8B0D-31678AFD7AA6}" dt="2023-10-09T16:32:50.578" v="272" actId="20577"/>
          <ac:spMkLst>
            <pc:docMk/>
            <pc:sldMk cId="2957175896" sldId="285"/>
            <ac:spMk id="2" creationId="{1A32D31B-59E4-0A1F-D91D-14359E60B79A}"/>
          </ac:spMkLst>
        </pc:spChg>
        <pc:spChg chg="mod">
          <ac:chgData name="Jørn Andreas Cruickshank" userId="b41ca06a-dc1a-4828-bc35-d8815dcf0805" providerId="ADAL" clId="{9A2B6778-87A1-4E99-8B0D-31678AFD7AA6}" dt="2023-10-09T16:36:48.206" v="322" actId="12"/>
          <ac:spMkLst>
            <pc:docMk/>
            <pc:sldMk cId="2957175896" sldId="285"/>
            <ac:spMk id="3" creationId="{9C04D2D8-2C6E-94BE-D8D5-7F71A2FA7C78}"/>
          </ac:spMkLst>
        </pc:spChg>
        <pc:picChg chg="add mod modCrop">
          <ac:chgData name="Jørn Andreas Cruickshank" userId="b41ca06a-dc1a-4828-bc35-d8815dcf0805" providerId="ADAL" clId="{9A2B6778-87A1-4E99-8B0D-31678AFD7AA6}" dt="2023-10-09T16:36:52.662" v="323" actId="1076"/>
          <ac:picMkLst>
            <pc:docMk/>
            <pc:sldMk cId="2957175896" sldId="285"/>
            <ac:picMk id="5" creationId="{4D4001B6-3A24-3079-92CC-B15EF700159E}"/>
          </ac:picMkLst>
        </pc:picChg>
      </pc:sldChg>
    </pc:docChg>
  </pc:docChgLst>
  <pc:docChgLst>
    <pc:chgData name="Jørn Andreas Cruickshank" userId="b41ca06a-dc1a-4828-bc35-d8815dcf0805" providerId="ADAL" clId="{DF8541EF-12AD-4838-B340-4F8548267E3E}"/>
    <pc:docChg chg="custSel delSld modSld">
      <pc:chgData name="Jørn Andreas Cruickshank" userId="b41ca06a-dc1a-4828-bc35-d8815dcf0805" providerId="ADAL" clId="{DF8541EF-12AD-4838-B340-4F8548267E3E}" dt="2023-10-10T10:51:32.458" v="310"/>
      <pc:docMkLst>
        <pc:docMk/>
      </pc:docMkLst>
      <pc:sldChg chg="del">
        <pc:chgData name="Jørn Andreas Cruickshank" userId="b41ca06a-dc1a-4828-bc35-d8815dcf0805" providerId="ADAL" clId="{DF8541EF-12AD-4838-B340-4F8548267E3E}" dt="2023-10-10T08:23:06.487" v="113" actId="47"/>
        <pc:sldMkLst>
          <pc:docMk/>
          <pc:sldMk cId="1826885023" sldId="265"/>
        </pc:sldMkLst>
      </pc:sldChg>
      <pc:sldChg chg="del">
        <pc:chgData name="Jørn Andreas Cruickshank" userId="b41ca06a-dc1a-4828-bc35-d8815dcf0805" providerId="ADAL" clId="{DF8541EF-12AD-4838-B340-4F8548267E3E}" dt="2023-10-10T08:23:08.752" v="114" actId="47"/>
        <pc:sldMkLst>
          <pc:docMk/>
          <pc:sldMk cId="3971187839" sldId="272"/>
        </pc:sldMkLst>
      </pc:sldChg>
      <pc:sldChg chg="addSp modSp mod modNotesTx">
        <pc:chgData name="Jørn Andreas Cruickshank" userId="b41ca06a-dc1a-4828-bc35-d8815dcf0805" providerId="ADAL" clId="{DF8541EF-12AD-4838-B340-4F8548267E3E}" dt="2023-10-10T08:22:07.772" v="110" actId="6549"/>
        <pc:sldMkLst>
          <pc:docMk/>
          <pc:sldMk cId="1789675019" sldId="276"/>
        </pc:sldMkLst>
        <pc:spChg chg="mod">
          <ac:chgData name="Jørn Andreas Cruickshank" userId="b41ca06a-dc1a-4828-bc35-d8815dcf0805" providerId="ADAL" clId="{DF8541EF-12AD-4838-B340-4F8548267E3E}" dt="2023-10-10T08:20:55.370" v="108" actId="114"/>
          <ac:spMkLst>
            <pc:docMk/>
            <pc:sldMk cId="1789675019" sldId="276"/>
            <ac:spMk id="2" creationId="{9EA16A5B-E59F-F06A-6BE0-D0C8A51C9791}"/>
          </ac:spMkLst>
        </pc:spChg>
        <pc:cxnChg chg="add">
          <ac:chgData name="Jørn Andreas Cruickshank" userId="b41ca06a-dc1a-4828-bc35-d8815dcf0805" providerId="ADAL" clId="{DF8541EF-12AD-4838-B340-4F8548267E3E}" dt="2023-10-10T08:21:32.847" v="109" actId="11529"/>
          <ac:cxnSpMkLst>
            <pc:docMk/>
            <pc:sldMk cId="1789675019" sldId="276"/>
            <ac:cxnSpMk id="5" creationId="{934B62F6-E5D5-152E-CF76-13D9FC330A4E}"/>
          </ac:cxnSpMkLst>
        </pc:cxnChg>
      </pc:sldChg>
      <pc:sldChg chg="del">
        <pc:chgData name="Jørn Andreas Cruickshank" userId="b41ca06a-dc1a-4828-bc35-d8815dcf0805" providerId="ADAL" clId="{DF8541EF-12AD-4838-B340-4F8548267E3E}" dt="2023-10-10T08:23:17.236" v="115" actId="47"/>
        <pc:sldMkLst>
          <pc:docMk/>
          <pc:sldMk cId="1655004879" sldId="277"/>
        </pc:sldMkLst>
      </pc:sldChg>
      <pc:sldChg chg="del">
        <pc:chgData name="Jørn Andreas Cruickshank" userId="b41ca06a-dc1a-4828-bc35-d8815dcf0805" providerId="ADAL" clId="{DF8541EF-12AD-4838-B340-4F8548267E3E}" dt="2023-10-10T08:23:20.580" v="117" actId="47"/>
        <pc:sldMkLst>
          <pc:docMk/>
          <pc:sldMk cId="1740692843" sldId="278"/>
        </pc:sldMkLst>
      </pc:sldChg>
      <pc:sldChg chg="del">
        <pc:chgData name="Jørn Andreas Cruickshank" userId="b41ca06a-dc1a-4828-bc35-d8815dcf0805" providerId="ADAL" clId="{DF8541EF-12AD-4838-B340-4F8548267E3E}" dt="2023-10-10T08:23:18.888" v="116" actId="47"/>
        <pc:sldMkLst>
          <pc:docMk/>
          <pc:sldMk cId="471325204" sldId="279"/>
        </pc:sldMkLst>
      </pc:sldChg>
      <pc:sldChg chg="del">
        <pc:chgData name="Jørn Andreas Cruickshank" userId="b41ca06a-dc1a-4828-bc35-d8815dcf0805" providerId="ADAL" clId="{DF8541EF-12AD-4838-B340-4F8548267E3E}" dt="2023-10-10T08:23:24.659" v="118" actId="47"/>
        <pc:sldMkLst>
          <pc:docMk/>
          <pc:sldMk cId="3474347124" sldId="280"/>
        </pc:sldMkLst>
      </pc:sldChg>
      <pc:sldChg chg="del">
        <pc:chgData name="Jørn Andreas Cruickshank" userId="b41ca06a-dc1a-4828-bc35-d8815dcf0805" providerId="ADAL" clId="{DF8541EF-12AD-4838-B340-4F8548267E3E}" dt="2023-10-10T08:23:05.289" v="112" actId="47"/>
        <pc:sldMkLst>
          <pc:docMk/>
          <pc:sldMk cId="4132003158" sldId="281"/>
        </pc:sldMkLst>
      </pc:sldChg>
      <pc:sldChg chg="del">
        <pc:chgData name="Jørn Andreas Cruickshank" userId="b41ca06a-dc1a-4828-bc35-d8815dcf0805" providerId="ADAL" clId="{DF8541EF-12AD-4838-B340-4F8548267E3E}" dt="2023-10-10T08:23:03.739" v="111" actId="47"/>
        <pc:sldMkLst>
          <pc:docMk/>
          <pc:sldMk cId="1041970236" sldId="282"/>
        </pc:sldMkLst>
      </pc:sldChg>
      <pc:sldChg chg="modSp mod modAnim">
        <pc:chgData name="Jørn Andreas Cruickshank" userId="b41ca06a-dc1a-4828-bc35-d8815dcf0805" providerId="ADAL" clId="{DF8541EF-12AD-4838-B340-4F8548267E3E}" dt="2023-10-10T10:51:32.458" v="310"/>
        <pc:sldMkLst>
          <pc:docMk/>
          <pc:sldMk cId="1495237801" sldId="284"/>
        </pc:sldMkLst>
        <pc:spChg chg="mod">
          <ac:chgData name="Jørn Andreas Cruickshank" userId="b41ca06a-dc1a-4828-bc35-d8815dcf0805" providerId="ADAL" clId="{DF8541EF-12AD-4838-B340-4F8548267E3E}" dt="2023-10-10T10:50:40.689" v="309" actId="20577"/>
          <ac:spMkLst>
            <pc:docMk/>
            <pc:sldMk cId="1495237801" sldId="284"/>
            <ac:spMk id="3" creationId="{B17A8471-644E-B709-00C8-60B0ACAD2603}"/>
          </ac:spMkLst>
        </pc:spChg>
      </pc:sldChg>
      <pc:sldChg chg="modSp mod">
        <pc:chgData name="Jørn Andreas Cruickshank" userId="b41ca06a-dc1a-4828-bc35-d8815dcf0805" providerId="ADAL" clId="{DF8541EF-12AD-4838-B340-4F8548267E3E}" dt="2023-10-10T08:24:44.926" v="138" actId="1076"/>
        <pc:sldMkLst>
          <pc:docMk/>
          <pc:sldMk cId="2957175896" sldId="285"/>
        </pc:sldMkLst>
        <pc:spChg chg="mod">
          <ac:chgData name="Jørn Andreas Cruickshank" userId="b41ca06a-dc1a-4828-bc35-d8815dcf0805" providerId="ADAL" clId="{DF8541EF-12AD-4838-B340-4F8548267E3E}" dt="2023-10-10T08:24:30.568" v="136" actId="20577"/>
          <ac:spMkLst>
            <pc:docMk/>
            <pc:sldMk cId="2957175896" sldId="285"/>
            <ac:spMk id="3" creationId="{9C04D2D8-2C6E-94BE-D8D5-7F71A2FA7C78}"/>
          </ac:spMkLst>
        </pc:spChg>
        <pc:picChg chg="mod">
          <ac:chgData name="Jørn Andreas Cruickshank" userId="b41ca06a-dc1a-4828-bc35-d8815dcf0805" providerId="ADAL" clId="{DF8541EF-12AD-4838-B340-4F8548267E3E}" dt="2023-10-10T08:24:44.926" v="138" actId="1076"/>
          <ac:picMkLst>
            <pc:docMk/>
            <pc:sldMk cId="2957175896" sldId="285"/>
            <ac:picMk id="5" creationId="{4D4001B6-3A24-3079-92CC-B15EF70015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1442" cy="34568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74952" y="1"/>
            <a:ext cx="4341442" cy="34568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3D6F5A8-C0FE-4AEE-AFB1-7DCFCC92B6B4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459163" y="862013"/>
            <a:ext cx="3100387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1001872" y="3315691"/>
            <a:ext cx="8014970" cy="2712840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1442" cy="34568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74952" y="6544067"/>
            <a:ext cx="4341442" cy="34568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757F9CA-EAB3-4389-8562-AB315FF50D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199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57F9CA-EAB3-4389-8562-AB315FF50D2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169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Ålesund- før forventet 69% at utvalget ville få reell medvirkning. Nå mener 11% at utvalgene har reell påvirkning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57F9CA-EAB3-4389-8562-AB315FF50D2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505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489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086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92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64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499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20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38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460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37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918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64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DC2C-84BB-4B01-A3B0-C21C59F2850B}" type="datetimeFigureOut">
              <a:rPr lang="en-GB" smtClean="0"/>
              <a:t>09/10/2023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CB023-353E-46E5-B390-3375CEE8B3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5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facebook.com/Randesundbr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0D2039-1F11-D682-030E-CD4AE9AF0C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Bydelsråd som medisin mot demokratisk underskudd</a:t>
            </a:r>
          </a:p>
        </p:txBody>
      </p:sp>
    </p:spTree>
    <p:extLst>
      <p:ext uri="{BB962C8B-B14F-4D97-AF65-F5344CB8AC3E}">
        <p14:creationId xmlns:p14="http://schemas.microsoft.com/office/powerpoint/2010/main" val="1981265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" y="438065"/>
            <a:ext cx="3761629" cy="104037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483768" y="30770"/>
            <a:ext cx="8229600" cy="864096"/>
          </a:xfrm>
        </p:spPr>
        <p:txBody>
          <a:bodyPr>
            <a:normAutofit/>
          </a:bodyPr>
          <a:lstStyle/>
          <a:p>
            <a:r>
              <a:rPr lang="nb-NO" sz="3100" u="sng" dirty="0">
                <a:solidFill>
                  <a:schemeClr val="accent3">
                    <a:lumMod val="75000"/>
                  </a:schemeClr>
                </a:solidFill>
              </a:rPr>
              <a:t>www.randesundbydelsraad.no</a:t>
            </a:r>
            <a:endParaRPr lang="en-GB" b="1" dirty="0">
              <a:solidFill>
                <a:schemeClr val="accent3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14" name="Bilde 1" descr="Image result for facebook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001" y="980727"/>
            <a:ext cx="576064" cy="4977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9EA16A5B-E59F-F06A-6BE0-D0C8A51C9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90466"/>
            <a:ext cx="8568952" cy="4824536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STYREMEDLEMMER: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Anne Elizabeth Stie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Korsvikfjorden Velforening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Jørn Cruickshank 	</a:t>
            </a:r>
            <a:r>
              <a:rPr lang="nb-NO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Vardåslia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og nedre </a:t>
            </a:r>
            <a:r>
              <a:rPr lang="nb-NO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Bliksheia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vel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Arvid </a:t>
            </a:r>
            <a:r>
              <a:rPr lang="nb-NO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Dolsvåg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Ytre Randesund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Anne-Kristin Krzyzowski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Øvre </a:t>
            </a:r>
            <a:r>
              <a:rPr lang="nb-NO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Fuglevikkleiva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vel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Irene Gullvåg	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Rosshagen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Karl Gabrielsen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Korsvikfjorden Velforening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Marius Njerve		</a:t>
            </a:r>
            <a:r>
              <a:rPr lang="nb-NO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Kjelleviktoppen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Tuva </a:t>
            </a:r>
            <a:r>
              <a:rPr lang="nb-NO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Røskaft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nb-NO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Flatøe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Holte Ungdomsskole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Lene Lier	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Benestad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Leo Andersen		</a:t>
            </a:r>
            <a:r>
              <a:rPr lang="nb-NO" sz="12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Haumyrheia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Ungdomsskole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 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VARAMEDLEMMER: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b-NO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Steinar Langeland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Strømme Vel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Lothar Werner	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Vardåsveien Vel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a-DK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Bent Sigmund Olsen	</a:t>
            </a:r>
            <a:r>
              <a:rPr lang="da-DK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Øvre Fuglevikkleiva vel </a:t>
            </a:r>
            <a:r>
              <a:rPr lang="da-DK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Arnstein Ellefsen Frikstad 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Frikstad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Lillian Drange		</a:t>
            </a:r>
            <a:r>
              <a:rPr lang="nb-NO" sz="1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Strømme Vel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200" dirty="0"/>
              <a:t>				</a:t>
            </a:r>
          </a:p>
          <a:p>
            <a:endParaRPr lang="nb-NO" sz="1200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934B62F6-E5D5-152E-CF76-13D9FC330A4E}"/>
              </a:ext>
            </a:extLst>
          </p:cNvPr>
          <p:cNvCxnSpPr/>
          <p:nvPr/>
        </p:nvCxnSpPr>
        <p:spPr>
          <a:xfrm>
            <a:off x="4427984" y="1916832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67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B75C4A-3BCF-30C4-4B8D-8ECBCE544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algn="l"/>
            <a:r>
              <a:rPr lang="nb-NO" b="1">
                <a:solidFill>
                  <a:schemeClr val="bg1"/>
                </a:solidFill>
              </a:rPr>
              <a:t>Hva gjør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7A8471-644E-B709-00C8-60B0ACAD2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844824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Innspill «nedenfra»</a:t>
            </a:r>
          </a:p>
          <a:p>
            <a:pPr lvl="1"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Enkelthendelser/initiativer</a:t>
            </a:r>
          </a:p>
          <a:p>
            <a:pPr lvl="1"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Gjengangere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Innspill «ovenfra»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Egne initiativer/ arrangementer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Deltar i offentlig ordskifte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</a:rPr>
              <a:t>Kommunisere med innbyggerne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56B6A747-BBD8-4057-4FDB-2405B1AC0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831" y="29089"/>
            <a:ext cx="3761629" cy="1040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2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32D31B-59E4-0A1F-D91D-14359E60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Rolle videre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04D2D8-2C6E-94BE-D8D5-7F71A2FA7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/>
              <a:t>Reell påvirkning</a:t>
            </a:r>
          </a:p>
          <a:p>
            <a:pPr marL="514350" indent="-514350">
              <a:buAutoNum type="arabicPeriod"/>
            </a:pPr>
            <a:r>
              <a:rPr lang="nb-NO" dirty="0"/>
              <a:t>Bydelsfondet?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D4001B6-3A24-3079-92CC-B15EF70015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02" t="24372" r="11904" b="26680"/>
          <a:stretch/>
        </p:blipFill>
        <p:spPr>
          <a:xfrm>
            <a:off x="1475656" y="2686048"/>
            <a:ext cx="6336204" cy="417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75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5CA1F66-78BB-4B4E-ADC3-EFB31CC0035B}">
  <we:reference id="wa104038830" version="1.0.0.3" store="nb-NO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71907B28C344C8251407D7EBFCB83" ma:contentTypeVersion="11" ma:contentTypeDescription="Create a new document." ma:contentTypeScope="" ma:versionID="3109568665ed04eba78d2367062a1763">
  <xsd:schema xmlns:xsd="http://www.w3.org/2001/XMLSchema" xmlns:xs="http://www.w3.org/2001/XMLSchema" xmlns:p="http://schemas.microsoft.com/office/2006/metadata/properties" xmlns:ns3="1c7f32e2-93a0-49cd-b5d9-146cddef092e" xmlns:ns4="d53dddd9-3fd8-41b5-a5f1-0f6dd75cfa4c" targetNamespace="http://schemas.microsoft.com/office/2006/metadata/properties" ma:root="true" ma:fieldsID="b768b3282d26305ed723a268c936a491" ns3:_="" ns4:_="">
    <xsd:import namespace="1c7f32e2-93a0-49cd-b5d9-146cddef092e"/>
    <xsd:import namespace="d53dddd9-3fd8-41b5-a5f1-0f6dd75cfa4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f32e2-93a0-49cd-b5d9-146cddef0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dddd9-3fd8-41b5-a5f1-0f6dd75cfa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674B74-7730-4274-8CC8-72CD7CE95C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BC9BC1-1EB5-41CD-9FF9-AFF3CDA2294C}">
  <ds:schemaRefs>
    <ds:schemaRef ds:uri="1c7f32e2-93a0-49cd-b5d9-146cddef092e"/>
    <ds:schemaRef ds:uri="d53dddd9-3fd8-41b5-a5f1-0f6dd75cfa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7EC78F8-2831-4B4D-94F0-EB5CB674A4F1}">
  <ds:schemaRefs>
    <ds:schemaRef ds:uri="1c7f32e2-93a0-49cd-b5d9-146cddef092e"/>
    <ds:schemaRef ds:uri="d53dddd9-3fd8-41b5-a5f1-0f6dd75cfa4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208</Words>
  <Application>Microsoft Office PowerPoint</Application>
  <PresentationFormat>Skjermfremvisning (4:3)</PresentationFormat>
  <Paragraphs>36</Paragraphs>
  <Slides>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Tw Cen MT</vt:lpstr>
      <vt:lpstr>Office Theme</vt:lpstr>
      <vt:lpstr>Bydelsråd som medisin mot demokratisk underskudd</vt:lpstr>
      <vt:lpstr>www.randesundbydelsraad.no</vt:lpstr>
      <vt:lpstr>Hva gjør vi?</vt:lpstr>
      <vt:lpstr>Rolle videre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Bydelssenter i Randesund  – hvor og hvordan?</dc:title>
  <dc:creator>Anne-Kristin Krzyzowski</dc:creator>
  <cp:lastModifiedBy>Jørn Andreas Cruickshank</cp:lastModifiedBy>
  <cp:revision>4</cp:revision>
  <cp:lastPrinted>2020-10-06T15:35:48Z</cp:lastPrinted>
  <dcterms:created xsi:type="dcterms:W3CDTF">2020-09-30T12:45:10Z</dcterms:created>
  <dcterms:modified xsi:type="dcterms:W3CDTF">2023-10-10T10:51:42Z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2023-10-09T10:31:04Z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2aa19bb5-7b1b-4d66-b140-0007363cac54</vt:lpwstr>
  </property>
  <property fmtid="{D5CDD505-2E9C-101B-9397-08002B2CF9AE}" pid="8" name="MSIP_Label_b4114459-e220-4ae9-b339-4ebe6008cdd4_ContentBits">
    <vt:lpwstr>0</vt:lpwstr>
  </property>
</Properties>
</file>