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79" r:id="rId5"/>
    <p:sldId id="293" r:id="rId6"/>
    <p:sldId id="294" r:id="rId7"/>
    <p:sldId id="309" r:id="rId8"/>
    <p:sldId id="310" r:id="rId9"/>
    <p:sldId id="311" r:id="rId10"/>
    <p:sldId id="295" r:id="rId11"/>
    <p:sldId id="307" r:id="rId12"/>
    <p:sldId id="296" r:id="rId13"/>
    <p:sldId id="302" r:id="rId14"/>
    <p:sldId id="301" r:id="rId15"/>
    <p:sldId id="298" r:id="rId16"/>
    <p:sldId id="305" r:id="rId17"/>
    <p:sldId id="306" r:id="rId18"/>
    <p:sldId id="308" r:id="rId19"/>
    <p:sldId id="277" r:id="rId20"/>
    <p:sldId id="313" r:id="rId21"/>
  </p:sldIdLst>
  <p:sldSz cx="9144000" cy="5143500" type="screen16x9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269"/>
    <a:srgbClr val="01626F"/>
    <a:srgbClr val="8BB43A"/>
    <a:srgbClr val="8BB33A"/>
    <a:srgbClr val="669933"/>
    <a:srgbClr val="0098B1"/>
    <a:srgbClr val="00A2BA"/>
    <a:srgbClr val="DF1B12"/>
    <a:srgbClr val="E9A5CA"/>
    <a:srgbClr val="008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EFB6FA-45B0-4FD2-BEC3-571258B9D646}" v="82" dt="2023-10-10T08:03:26.5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95" autoAdjust="0"/>
    <p:restoredTop sz="96190" autoAdjust="0"/>
  </p:normalViewPr>
  <p:slideViewPr>
    <p:cSldViewPr snapToGrid="0">
      <p:cViewPr varScale="1">
        <p:scale>
          <a:sx n="83" d="100"/>
          <a:sy n="83" d="100"/>
        </p:scale>
        <p:origin x="428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hally Long Prum" userId="65751745-2a34-4bb9-83db-37dc4fda94fd" providerId="ADAL" clId="{F3EFB6FA-45B0-4FD2-BEC3-571258B9D646}"/>
    <pc:docChg chg="undo custSel addSld delSld modSld sldOrd">
      <pc:chgData name="Phally Long Prum" userId="65751745-2a34-4bb9-83db-37dc4fda94fd" providerId="ADAL" clId="{F3EFB6FA-45B0-4FD2-BEC3-571258B9D646}" dt="2023-10-10T11:34:22.540" v="4939" actId="20577"/>
      <pc:docMkLst>
        <pc:docMk/>
      </pc:docMkLst>
      <pc:sldChg chg="addSp delSp modSp mod">
        <pc:chgData name="Phally Long Prum" userId="65751745-2a34-4bb9-83db-37dc4fda94fd" providerId="ADAL" clId="{F3EFB6FA-45B0-4FD2-BEC3-571258B9D646}" dt="2023-10-10T08:08:01.879" v="4935" actId="1076"/>
        <pc:sldMkLst>
          <pc:docMk/>
          <pc:sldMk cId="2199594911" sldId="277"/>
        </pc:sldMkLst>
        <pc:spChg chg="add mod">
          <ac:chgData name="Phally Long Prum" userId="65751745-2a34-4bb9-83db-37dc4fda94fd" providerId="ADAL" clId="{F3EFB6FA-45B0-4FD2-BEC3-571258B9D646}" dt="2023-10-10T08:03:18.581" v="4892" actId="208"/>
          <ac:spMkLst>
            <pc:docMk/>
            <pc:sldMk cId="2199594911" sldId="277"/>
            <ac:spMk id="2" creationId="{8978161F-98D8-BA87-01CC-25CDBC64AA33}"/>
          </ac:spMkLst>
        </pc:spChg>
        <pc:spChg chg="add mod">
          <ac:chgData name="Phally Long Prum" userId="65751745-2a34-4bb9-83db-37dc4fda94fd" providerId="ADAL" clId="{F3EFB6FA-45B0-4FD2-BEC3-571258B9D646}" dt="2023-10-10T08:08:01.879" v="4935" actId="1076"/>
          <ac:spMkLst>
            <pc:docMk/>
            <pc:sldMk cId="2199594911" sldId="277"/>
            <ac:spMk id="3" creationId="{83E8189B-4467-42F1-2B43-9D42B4A3B812}"/>
          </ac:spMkLst>
        </pc:spChg>
        <pc:spChg chg="del">
          <ac:chgData name="Phally Long Prum" userId="65751745-2a34-4bb9-83db-37dc4fda94fd" providerId="ADAL" clId="{F3EFB6FA-45B0-4FD2-BEC3-571258B9D646}" dt="2023-10-05T07:58:29.036" v="2881" actId="478"/>
          <ac:spMkLst>
            <pc:docMk/>
            <pc:sldMk cId="2199594911" sldId="277"/>
            <ac:spMk id="4" creationId="{229493B9-12D8-0936-C9EB-A262BB514942}"/>
          </ac:spMkLst>
        </pc:spChg>
      </pc:sldChg>
      <pc:sldChg chg="del">
        <pc:chgData name="Phally Long Prum" userId="65751745-2a34-4bb9-83db-37dc4fda94fd" providerId="ADAL" clId="{F3EFB6FA-45B0-4FD2-BEC3-571258B9D646}" dt="2023-10-02T11:17:15.939" v="186" actId="47"/>
        <pc:sldMkLst>
          <pc:docMk/>
          <pc:sldMk cId="1116992782" sldId="278"/>
        </pc:sldMkLst>
      </pc:sldChg>
      <pc:sldChg chg="modSp del mod">
        <pc:chgData name="Phally Long Prum" userId="65751745-2a34-4bb9-83db-37dc4fda94fd" providerId="ADAL" clId="{F3EFB6FA-45B0-4FD2-BEC3-571258B9D646}" dt="2023-10-02T11:16:40.384" v="139" actId="47"/>
        <pc:sldMkLst>
          <pc:docMk/>
          <pc:sldMk cId="3699797365" sldId="292"/>
        </pc:sldMkLst>
        <pc:spChg chg="mod">
          <ac:chgData name="Phally Long Prum" userId="65751745-2a34-4bb9-83db-37dc4fda94fd" providerId="ADAL" clId="{F3EFB6FA-45B0-4FD2-BEC3-571258B9D646}" dt="2023-10-02T11:15:55.285" v="86" actId="14100"/>
          <ac:spMkLst>
            <pc:docMk/>
            <pc:sldMk cId="3699797365" sldId="292"/>
            <ac:spMk id="4" creationId="{43BD5308-F06E-320A-455D-12DD67349C87}"/>
          </ac:spMkLst>
        </pc:spChg>
        <pc:spChg chg="mod">
          <ac:chgData name="Phally Long Prum" userId="65751745-2a34-4bb9-83db-37dc4fda94fd" providerId="ADAL" clId="{F3EFB6FA-45B0-4FD2-BEC3-571258B9D646}" dt="2023-10-02T11:16:19.604" v="133" actId="20577"/>
          <ac:spMkLst>
            <pc:docMk/>
            <pc:sldMk cId="3699797365" sldId="292"/>
            <ac:spMk id="5" creationId="{2BACE4F6-5C38-555E-7193-515100AAE032}"/>
          </ac:spMkLst>
        </pc:spChg>
      </pc:sldChg>
      <pc:sldChg chg="modSp mod">
        <pc:chgData name="Phally Long Prum" userId="65751745-2a34-4bb9-83db-37dc4fda94fd" providerId="ADAL" clId="{F3EFB6FA-45B0-4FD2-BEC3-571258B9D646}" dt="2023-10-02T11:17:08.808" v="185" actId="1076"/>
        <pc:sldMkLst>
          <pc:docMk/>
          <pc:sldMk cId="584439227" sldId="293"/>
        </pc:sldMkLst>
        <pc:spChg chg="mod">
          <ac:chgData name="Phally Long Prum" userId="65751745-2a34-4bb9-83db-37dc4fda94fd" providerId="ADAL" clId="{F3EFB6FA-45B0-4FD2-BEC3-571258B9D646}" dt="2023-10-02T11:16:35.480" v="137" actId="14100"/>
          <ac:spMkLst>
            <pc:docMk/>
            <pc:sldMk cId="584439227" sldId="293"/>
            <ac:spMk id="4" creationId="{9EC70ED7-013B-010B-8364-DAE28C1CEE47}"/>
          </ac:spMkLst>
        </pc:spChg>
        <pc:spChg chg="mod">
          <ac:chgData name="Phally Long Prum" userId="65751745-2a34-4bb9-83db-37dc4fda94fd" providerId="ADAL" clId="{F3EFB6FA-45B0-4FD2-BEC3-571258B9D646}" dt="2023-10-02T11:17:08.808" v="185" actId="1076"/>
          <ac:spMkLst>
            <pc:docMk/>
            <pc:sldMk cId="584439227" sldId="293"/>
            <ac:spMk id="5" creationId="{917E1EAB-89A0-28CF-4B23-7A8687FBBEFB}"/>
          </ac:spMkLst>
        </pc:spChg>
      </pc:sldChg>
      <pc:sldChg chg="addSp delSp modSp mod">
        <pc:chgData name="Phally Long Prum" userId="65751745-2a34-4bb9-83db-37dc4fda94fd" providerId="ADAL" clId="{F3EFB6FA-45B0-4FD2-BEC3-571258B9D646}" dt="2023-10-10T06:53:24.400" v="4479" actId="478"/>
        <pc:sldMkLst>
          <pc:docMk/>
          <pc:sldMk cId="2165162605" sldId="294"/>
        </pc:sldMkLst>
        <pc:spChg chg="mod">
          <ac:chgData name="Phally Long Prum" userId="65751745-2a34-4bb9-83db-37dc4fda94fd" providerId="ADAL" clId="{F3EFB6FA-45B0-4FD2-BEC3-571258B9D646}" dt="2023-10-10T06:32:58.474" v="4473" actId="1076"/>
          <ac:spMkLst>
            <pc:docMk/>
            <pc:sldMk cId="2165162605" sldId="294"/>
            <ac:spMk id="2" creationId="{BE9EB4AF-3F3A-3B91-3DB7-40CA50C5E617}"/>
          </ac:spMkLst>
        </pc:spChg>
        <pc:spChg chg="del mod">
          <ac:chgData name="Phally Long Prum" userId="65751745-2a34-4bb9-83db-37dc4fda94fd" providerId="ADAL" clId="{F3EFB6FA-45B0-4FD2-BEC3-571258B9D646}" dt="2023-10-10T06:05:01.658" v="3878"/>
          <ac:spMkLst>
            <pc:docMk/>
            <pc:sldMk cId="2165162605" sldId="294"/>
            <ac:spMk id="3" creationId="{4EC9BA12-E249-16CC-1F63-4BBAF0360B76}"/>
          </ac:spMkLst>
        </pc:spChg>
        <pc:spChg chg="add mod ord">
          <ac:chgData name="Phally Long Prum" userId="65751745-2a34-4bb9-83db-37dc4fda94fd" providerId="ADAL" clId="{F3EFB6FA-45B0-4FD2-BEC3-571258B9D646}" dt="2023-10-10T06:05:50.114" v="3889" actId="167"/>
          <ac:spMkLst>
            <pc:docMk/>
            <pc:sldMk cId="2165162605" sldId="294"/>
            <ac:spMk id="6" creationId="{157EC68F-8709-350C-E1B9-9E8F59139BF8}"/>
          </ac:spMkLst>
        </pc:spChg>
        <pc:spChg chg="add mod">
          <ac:chgData name="Phally Long Prum" userId="65751745-2a34-4bb9-83db-37dc4fda94fd" providerId="ADAL" clId="{F3EFB6FA-45B0-4FD2-BEC3-571258B9D646}" dt="2023-10-10T06:25:34.500" v="4429" actId="1076"/>
          <ac:spMkLst>
            <pc:docMk/>
            <pc:sldMk cId="2165162605" sldId="294"/>
            <ac:spMk id="7" creationId="{E9E86600-40B3-2B21-9DEA-778E34A53BA7}"/>
          </ac:spMkLst>
        </pc:spChg>
        <pc:picChg chg="add mod">
          <ac:chgData name="Phally Long Prum" userId="65751745-2a34-4bb9-83db-37dc4fda94fd" providerId="ADAL" clId="{F3EFB6FA-45B0-4FD2-BEC3-571258B9D646}" dt="2023-10-10T06:25:21.924" v="4427" actId="1076"/>
          <ac:picMkLst>
            <pc:docMk/>
            <pc:sldMk cId="2165162605" sldId="294"/>
            <ac:picMk id="4" creationId="{70F32304-7479-0760-C831-CEE661B91EFC}"/>
          </ac:picMkLst>
        </pc:picChg>
        <pc:picChg chg="add mod">
          <ac:chgData name="Phally Long Prum" userId="65751745-2a34-4bb9-83db-37dc4fda94fd" providerId="ADAL" clId="{F3EFB6FA-45B0-4FD2-BEC3-571258B9D646}" dt="2023-10-10T06:29:01.204" v="4463" actId="1076"/>
          <ac:picMkLst>
            <pc:docMk/>
            <pc:sldMk cId="2165162605" sldId="294"/>
            <ac:picMk id="5" creationId="{83946FCA-32C2-F429-AB6F-85B666B1AE01}"/>
          </ac:picMkLst>
        </pc:picChg>
        <pc:picChg chg="add del mod">
          <ac:chgData name="Phally Long Prum" userId="65751745-2a34-4bb9-83db-37dc4fda94fd" providerId="ADAL" clId="{F3EFB6FA-45B0-4FD2-BEC3-571258B9D646}" dt="2023-10-10T06:53:24.400" v="4479" actId="478"/>
          <ac:picMkLst>
            <pc:docMk/>
            <pc:sldMk cId="2165162605" sldId="294"/>
            <ac:picMk id="8" creationId="{C0B4DC7B-3641-4E60-8422-C17D616D530D}"/>
          </ac:picMkLst>
        </pc:picChg>
      </pc:sldChg>
      <pc:sldChg chg="addSp delSp modSp mod modClrScheme chgLayout">
        <pc:chgData name="Phally Long Prum" userId="65751745-2a34-4bb9-83db-37dc4fda94fd" providerId="ADAL" clId="{F3EFB6FA-45B0-4FD2-BEC3-571258B9D646}" dt="2023-10-09T10:08:18.905" v="3151" actId="20577"/>
        <pc:sldMkLst>
          <pc:docMk/>
          <pc:sldMk cId="1157374155" sldId="295"/>
        </pc:sldMkLst>
        <pc:spChg chg="mod">
          <ac:chgData name="Phally Long Prum" userId="65751745-2a34-4bb9-83db-37dc4fda94fd" providerId="ADAL" clId="{F3EFB6FA-45B0-4FD2-BEC3-571258B9D646}" dt="2023-10-02T11:27:47.303" v="744" actId="26606"/>
          <ac:spMkLst>
            <pc:docMk/>
            <pc:sldMk cId="1157374155" sldId="295"/>
            <ac:spMk id="2" creationId="{CC2C4FC5-E372-F1BE-5F3B-2EB17FDD8FA8}"/>
          </ac:spMkLst>
        </pc:spChg>
        <pc:spChg chg="del">
          <ac:chgData name="Phally Long Prum" userId="65751745-2a34-4bb9-83db-37dc4fda94fd" providerId="ADAL" clId="{F3EFB6FA-45B0-4FD2-BEC3-571258B9D646}" dt="2023-10-02T11:18:05.694" v="241" actId="478"/>
          <ac:spMkLst>
            <pc:docMk/>
            <pc:sldMk cId="1157374155" sldId="295"/>
            <ac:spMk id="3" creationId="{EC208A3B-EFAB-5BA7-E265-FBD07041B673}"/>
          </ac:spMkLst>
        </pc:spChg>
        <pc:spChg chg="add del mod">
          <ac:chgData name="Phally Long Prum" userId="65751745-2a34-4bb9-83db-37dc4fda94fd" providerId="ADAL" clId="{F3EFB6FA-45B0-4FD2-BEC3-571258B9D646}" dt="2023-10-02T11:27:12.452" v="739" actId="26606"/>
          <ac:spMkLst>
            <pc:docMk/>
            <pc:sldMk cId="1157374155" sldId="295"/>
            <ac:spMk id="4" creationId="{3EBDCE14-5EAA-3EAB-4A1B-BF8EE0BF7559}"/>
          </ac:spMkLst>
        </pc:spChg>
        <pc:spChg chg="add del mod">
          <ac:chgData name="Phally Long Prum" userId="65751745-2a34-4bb9-83db-37dc4fda94fd" providerId="ADAL" clId="{F3EFB6FA-45B0-4FD2-BEC3-571258B9D646}" dt="2023-10-02T11:27:22.529" v="740" actId="931"/>
          <ac:spMkLst>
            <pc:docMk/>
            <pc:sldMk cId="1157374155" sldId="295"/>
            <ac:spMk id="9" creationId="{B4B18B66-14C1-B4BE-8876-84CC58603697}"/>
          </ac:spMkLst>
        </pc:spChg>
        <pc:spChg chg="add mod">
          <ac:chgData name="Phally Long Prum" userId="65751745-2a34-4bb9-83db-37dc4fda94fd" providerId="ADAL" clId="{F3EFB6FA-45B0-4FD2-BEC3-571258B9D646}" dt="2023-10-09T10:08:18.905" v="3151" actId="20577"/>
          <ac:spMkLst>
            <pc:docMk/>
            <pc:sldMk cId="1157374155" sldId="295"/>
            <ac:spMk id="10" creationId="{3EBDCE14-5EAA-3EAB-4A1B-BF8EE0BF7559}"/>
          </ac:spMkLst>
        </pc:spChg>
        <pc:spChg chg="add del mod">
          <ac:chgData name="Phally Long Prum" userId="65751745-2a34-4bb9-83db-37dc4fda94fd" providerId="ADAL" clId="{F3EFB6FA-45B0-4FD2-BEC3-571258B9D646}" dt="2023-10-02T11:34:12.031" v="767" actId="478"/>
          <ac:spMkLst>
            <pc:docMk/>
            <pc:sldMk cId="1157374155" sldId="295"/>
            <ac:spMk id="12" creationId="{CE14F058-C1AD-F0B6-C863-0B9A81F7AC18}"/>
          </ac:spMkLst>
        </pc:spChg>
        <pc:graphicFrameChg chg="add del">
          <ac:chgData name="Phally Long Prum" userId="65751745-2a34-4bb9-83db-37dc4fda94fd" providerId="ADAL" clId="{F3EFB6FA-45B0-4FD2-BEC3-571258B9D646}" dt="2023-10-02T11:27:02.421" v="736" actId="26606"/>
          <ac:graphicFrameMkLst>
            <pc:docMk/>
            <pc:sldMk cId="1157374155" sldId="295"/>
            <ac:graphicFrameMk id="6" creationId="{BFBE6530-5218-ABA9-18EE-6AA5E9AEF494}"/>
          </ac:graphicFrameMkLst>
        </pc:graphicFrameChg>
        <pc:graphicFrameChg chg="add del">
          <ac:chgData name="Phally Long Prum" userId="65751745-2a34-4bb9-83db-37dc4fda94fd" providerId="ADAL" clId="{F3EFB6FA-45B0-4FD2-BEC3-571258B9D646}" dt="2023-10-02T11:27:12.437" v="738" actId="26606"/>
          <ac:graphicFrameMkLst>
            <pc:docMk/>
            <pc:sldMk cId="1157374155" sldId="295"/>
            <ac:graphicFrameMk id="8" creationId="{F47BB186-E32A-2EAA-17FD-785747223398}"/>
          </ac:graphicFrameMkLst>
        </pc:graphicFrameChg>
        <pc:picChg chg="add del mod">
          <ac:chgData name="Phally Long Prum" userId="65751745-2a34-4bb9-83db-37dc4fda94fd" providerId="ADAL" clId="{F3EFB6FA-45B0-4FD2-BEC3-571258B9D646}" dt="2023-10-02T11:33:36.492" v="757" actId="478"/>
          <ac:picMkLst>
            <pc:docMk/>
            <pc:sldMk cId="1157374155" sldId="295"/>
            <ac:picMk id="7" creationId="{229CE995-1720-5A98-E092-97A0E9499570}"/>
          </ac:picMkLst>
        </pc:picChg>
      </pc:sldChg>
      <pc:sldChg chg="delSp modSp mod">
        <pc:chgData name="Phally Long Prum" userId="65751745-2a34-4bb9-83db-37dc4fda94fd" providerId="ADAL" clId="{F3EFB6FA-45B0-4FD2-BEC3-571258B9D646}" dt="2023-10-10T11:34:22.540" v="4939" actId="20577"/>
        <pc:sldMkLst>
          <pc:docMk/>
          <pc:sldMk cId="2314993406" sldId="296"/>
        </pc:sldMkLst>
        <pc:spChg chg="mod">
          <ac:chgData name="Phally Long Prum" userId="65751745-2a34-4bb9-83db-37dc4fda94fd" providerId="ADAL" clId="{F3EFB6FA-45B0-4FD2-BEC3-571258B9D646}" dt="2023-10-10T11:34:22.540" v="4939" actId="20577"/>
          <ac:spMkLst>
            <pc:docMk/>
            <pc:sldMk cId="2314993406" sldId="296"/>
            <ac:spMk id="2" creationId="{0587E820-7C70-5EED-06C5-286E6A796EFA}"/>
          </ac:spMkLst>
        </pc:spChg>
        <pc:spChg chg="del">
          <ac:chgData name="Phally Long Prum" userId="65751745-2a34-4bb9-83db-37dc4fda94fd" providerId="ADAL" clId="{F3EFB6FA-45B0-4FD2-BEC3-571258B9D646}" dt="2023-10-02T11:28:15.808" v="747" actId="478"/>
          <ac:spMkLst>
            <pc:docMk/>
            <pc:sldMk cId="2314993406" sldId="296"/>
            <ac:spMk id="3" creationId="{B3DFD421-208D-1309-7A6E-E209CEA0547A}"/>
          </ac:spMkLst>
        </pc:spChg>
        <pc:spChg chg="mod">
          <ac:chgData name="Phally Long Prum" userId="65751745-2a34-4bb9-83db-37dc4fda94fd" providerId="ADAL" clId="{F3EFB6FA-45B0-4FD2-BEC3-571258B9D646}" dt="2023-10-09T12:41:43.792" v="3877" actId="20577"/>
          <ac:spMkLst>
            <pc:docMk/>
            <pc:sldMk cId="2314993406" sldId="296"/>
            <ac:spMk id="4" creationId="{002BEADA-0120-2A62-0AD9-8140A69F22A5}"/>
          </ac:spMkLst>
        </pc:spChg>
      </pc:sldChg>
      <pc:sldChg chg="modSp del mod">
        <pc:chgData name="Phally Long Prum" userId="65751745-2a34-4bb9-83db-37dc4fda94fd" providerId="ADAL" clId="{F3EFB6FA-45B0-4FD2-BEC3-571258B9D646}" dt="2023-10-03T08:15:55.690" v="2062" actId="47"/>
        <pc:sldMkLst>
          <pc:docMk/>
          <pc:sldMk cId="1730563630" sldId="297"/>
        </pc:sldMkLst>
        <pc:spChg chg="mod">
          <ac:chgData name="Phally Long Prum" userId="65751745-2a34-4bb9-83db-37dc4fda94fd" providerId="ADAL" clId="{F3EFB6FA-45B0-4FD2-BEC3-571258B9D646}" dt="2023-10-02T11:20:10.729" v="384" actId="27636"/>
          <ac:spMkLst>
            <pc:docMk/>
            <pc:sldMk cId="1730563630" sldId="297"/>
            <ac:spMk id="2" creationId="{B81D2304-AD12-C0A9-F5FD-0D556817999B}"/>
          </ac:spMkLst>
        </pc:spChg>
      </pc:sldChg>
      <pc:sldChg chg="addSp delSp modSp mod ord">
        <pc:chgData name="Phally Long Prum" userId="65751745-2a34-4bb9-83db-37dc4fda94fd" providerId="ADAL" clId="{F3EFB6FA-45B0-4FD2-BEC3-571258B9D646}" dt="2023-10-05T08:28:11.910" v="2917"/>
        <pc:sldMkLst>
          <pc:docMk/>
          <pc:sldMk cId="1331952487" sldId="298"/>
        </pc:sldMkLst>
        <pc:spChg chg="del">
          <ac:chgData name="Phally Long Prum" userId="65751745-2a34-4bb9-83db-37dc4fda94fd" providerId="ADAL" clId="{F3EFB6FA-45B0-4FD2-BEC3-571258B9D646}" dt="2023-10-02T12:36:29.118" v="1719" actId="478"/>
          <ac:spMkLst>
            <pc:docMk/>
            <pc:sldMk cId="1331952487" sldId="298"/>
            <ac:spMk id="2" creationId="{0674C4A3-3AA0-7A9C-BE26-14633B231D32}"/>
          </ac:spMkLst>
        </pc:spChg>
        <pc:spChg chg="add mod">
          <ac:chgData name="Phally Long Prum" userId="65751745-2a34-4bb9-83db-37dc4fda94fd" providerId="ADAL" clId="{F3EFB6FA-45B0-4FD2-BEC3-571258B9D646}" dt="2023-10-04T06:54:21.210" v="2228" actId="1076"/>
          <ac:spMkLst>
            <pc:docMk/>
            <pc:sldMk cId="1331952487" sldId="298"/>
            <ac:spMk id="2" creationId="{E58BF1A4-A504-A927-A5DB-988D5633F157}"/>
          </ac:spMkLst>
        </pc:spChg>
        <pc:spChg chg="del">
          <ac:chgData name="Phally Long Prum" userId="65751745-2a34-4bb9-83db-37dc4fda94fd" providerId="ADAL" clId="{F3EFB6FA-45B0-4FD2-BEC3-571258B9D646}" dt="2023-10-02T12:36:30.238" v="1720" actId="478"/>
          <ac:spMkLst>
            <pc:docMk/>
            <pc:sldMk cId="1331952487" sldId="298"/>
            <ac:spMk id="3" creationId="{382DB5F7-309F-C0D5-15D2-C1F43D18F52F}"/>
          </ac:spMkLst>
        </pc:spChg>
        <pc:spChg chg="add mod">
          <ac:chgData name="Phally Long Prum" userId="65751745-2a34-4bb9-83db-37dc4fda94fd" providerId="ADAL" clId="{F3EFB6FA-45B0-4FD2-BEC3-571258B9D646}" dt="2023-10-04T06:53:38.249" v="2221" actId="1076"/>
          <ac:spMkLst>
            <pc:docMk/>
            <pc:sldMk cId="1331952487" sldId="298"/>
            <ac:spMk id="3" creationId="{91E14C77-EFB8-E87A-FCE5-55CB0F1D2CAD}"/>
          </ac:spMkLst>
        </pc:spChg>
        <pc:spChg chg="del">
          <ac:chgData name="Phally Long Prum" userId="65751745-2a34-4bb9-83db-37dc4fda94fd" providerId="ADAL" clId="{F3EFB6FA-45B0-4FD2-BEC3-571258B9D646}" dt="2023-10-02T11:57:47.524" v="1325" actId="931"/>
          <ac:spMkLst>
            <pc:docMk/>
            <pc:sldMk cId="1331952487" sldId="298"/>
            <ac:spMk id="4" creationId="{7A70BFD8-C03F-736C-FF10-30AB4DD5ED0C}"/>
          </ac:spMkLst>
        </pc:spChg>
        <pc:spChg chg="add mod ord">
          <ac:chgData name="Phally Long Prum" userId="65751745-2a34-4bb9-83db-37dc4fda94fd" providerId="ADAL" clId="{F3EFB6FA-45B0-4FD2-BEC3-571258B9D646}" dt="2023-10-02T12:35:44.273" v="1706" actId="167"/>
          <ac:spMkLst>
            <pc:docMk/>
            <pc:sldMk cId="1331952487" sldId="298"/>
            <ac:spMk id="7" creationId="{910BC4A5-76C4-84A8-3AA7-48CD7A7E574E}"/>
          </ac:spMkLst>
        </pc:spChg>
        <pc:spChg chg="add mod">
          <ac:chgData name="Phally Long Prum" userId="65751745-2a34-4bb9-83db-37dc4fda94fd" providerId="ADAL" clId="{F3EFB6FA-45B0-4FD2-BEC3-571258B9D646}" dt="2023-10-04T06:52:59.527" v="2211" actId="1076"/>
          <ac:spMkLst>
            <pc:docMk/>
            <pc:sldMk cId="1331952487" sldId="298"/>
            <ac:spMk id="18" creationId="{91185C71-E711-9021-A4FC-CDF0310E4EAC}"/>
          </ac:spMkLst>
        </pc:spChg>
        <pc:spChg chg="add mod">
          <ac:chgData name="Phally Long Prum" userId="65751745-2a34-4bb9-83db-37dc4fda94fd" providerId="ADAL" clId="{F3EFB6FA-45B0-4FD2-BEC3-571258B9D646}" dt="2023-10-04T06:53:54.130" v="2224" actId="1076"/>
          <ac:spMkLst>
            <pc:docMk/>
            <pc:sldMk cId="1331952487" sldId="298"/>
            <ac:spMk id="19" creationId="{1EA97965-75B6-8100-7D04-BC318288122A}"/>
          </ac:spMkLst>
        </pc:spChg>
        <pc:spChg chg="add mod">
          <ac:chgData name="Phally Long Prum" userId="65751745-2a34-4bb9-83db-37dc4fda94fd" providerId="ADAL" clId="{F3EFB6FA-45B0-4FD2-BEC3-571258B9D646}" dt="2023-10-03T08:26:45.310" v="2066" actId="1076"/>
          <ac:spMkLst>
            <pc:docMk/>
            <pc:sldMk cId="1331952487" sldId="298"/>
            <ac:spMk id="20" creationId="{ED2B0E92-F829-962D-ED66-CDFE938705FA}"/>
          </ac:spMkLst>
        </pc:spChg>
        <pc:spChg chg="add mod">
          <ac:chgData name="Phally Long Prum" userId="65751745-2a34-4bb9-83db-37dc4fda94fd" providerId="ADAL" clId="{F3EFB6FA-45B0-4FD2-BEC3-571258B9D646}" dt="2023-10-04T06:54:10.562" v="2226" actId="1076"/>
          <ac:spMkLst>
            <pc:docMk/>
            <pc:sldMk cId="1331952487" sldId="298"/>
            <ac:spMk id="23" creationId="{2B633B03-18BB-DADB-CCA1-332192D1D99D}"/>
          </ac:spMkLst>
        </pc:spChg>
        <pc:picChg chg="add mod">
          <ac:chgData name="Phally Long Prum" userId="65751745-2a34-4bb9-83db-37dc4fda94fd" providerId="ADAL" clId="{F3EFB6FA-45B0-4FD2-BEC3-571258B9D646}" dt="2023-10-04T06:51:05.933" v="2196" actId="1076"/>
          <ac:picMkLst>
            <pc:docMk/>
            <pc:sldMk cId="1331952487" sldId="298"/>
            <ac:picMk id="6" creationId="{1C1ED717-444B-6D81-AD44-87F6C5765842}"/>
          </ac:picMkLst>
        </pc:picChg>
        <pc:picChg chg="add mod ord modCrop">
          <ac:chgData name="Phally Long Prum" userId="65751745-2a34-4bb9-83db-37dc4fda94fd" providerId="ADAL" clId="{F3EFB6FA-45B0-4FD2-BEC3-571258B9D646}" dt="2023-10-04T06:52:50.465" v="2210" actId="1076"/>
          <ac:picMkLst>
            <pc:docMk/>
            <pc:sldMk cId="1331952487" sldId="298"/>
            <ac:picMk id="9" creationId="{D0134B83-1145-7FB3-A212-2A0C2C607EC5}"/>
          </ac:picMkLst>
        </pc:picChg>
        <pc:picChg chg="add mod">
          <ac:chgData name="Phally Long Prum" userId="65751745-2a34-4bb9-83db-37dc4fda94fd" providerId="ADAL" clId="{F3EFB6FA-45B0-4FD2-BEC3-571258B9D646}" dt="2023-10-02T12:51:10.466" v="2030" actId="1076"/>
          <ac:picMkLst>
            <pc:docMk/>
            <pc:sldMk cId="1331952487" sldId="298"/>
            <ac:picMk id="11" creationId="{46443C43-9B65-F4DF-4C63-8F97461766FF}"/>
          </ac:picMkLst>
        </pc:picChg>
        <pc:picChg chg="add del mod">
          <ac:chgData name="Phally Long Prum" userId="65751745-2a34-4bb9-83db-37dc4fda94fd" providerId="ADAL" clId="{F3EFB6FA-45B0-4FD2-BEC3-571258B9D646}" dt="2023-10-02T12:37:17.894" v="1739" actId="478"/>
          <ac:picMkLst>
            <pc:docMk/>
            <pc:sldMk cId="1331952487" sldId="298"/>
            <ac:picMk id="13" creationId="{C9B2C691-3AFB-07C1-340D-F82361292B20}"/>
          </ac:picMkLst>
        </pc:picChg>
        <pc:picChg chg="add mod modCrop">
          <ac:chgData name="Phally Long Prum" userId="65751745-2a34-4bb9-83db-37dc4fda94fd" providerId="ADAL" clId="{F3EFB6FA-45B0-4FD2-BEC3-571258B9D646}" dt="2023-10-04T06:53:33.912" v="2220" actId="1076"/>
          <ac:picMkLst>
            <pc:docMk/>
            <pc:sldMk cId="1331952487" sldId="298"/>
            <ac:picMk id="15" creationId="{60746D0B-BA24-A601-3D68-02E0AB917B32}"/>
          </ac:picMkLst>
        </pc:picChg>
        <pc:picChg chg="add mod modCrop">
          <ac:chgData name="Phally Long Prum" userId="65751745-2a34-4bb9-83db-37dc4fda94fd" providerId="ADAL" clId="{F3EFB6FA-45B0-4FD2-BEC3-571258B9D646}" dt="2023-10-04T06:53:49.585" v="2223" actId="1076"/>
          <ac:picMkLst>
            <pc:docMk/>
            <pc:sldMk cId="1331952487" sldId="298"/>
            <ac:picMk id="17" creationId="{1F45B366-7BC4-477F-4635-EEF107A0190C}"/>
          </ac:picMkLst>
        </pc:picChg>
        <pc:picChg chg="add mod modCrop">
          <ac:chgData name="Phally Long Prum" userId="65751745-2a34-4bb9-83db-37dc4fda94fd" providerId="ADAL" clId="{F3EFB6FA-45B0-4FD2-BEC3-571258B9D646}" dt="2023-10-02T12:40:21.559" v="1929" actId="1076"/>
          <ac:picMkLst>
            <pc:docMk/>
            <pc:sldMk cId="1331952487" sldId="298"/>
            <ac:picMk id="22" creationId="{39DC5660-9D61-4102-AAA6-1A78F155B7DE}"/>
          </ac:picMkLst>
        </pc:picChg>
        <pc:picChg chg="add mod">
          <ac:chgData name="Phally Long Prum" userId="65751745-2a34-4bb9-83db-37dc4fda94fd" providerId="ADAL" clId="{F3EFB6FA-45B0-4FD2-BEC3-571258B9D646}" dt="2023-10-04T06:54:17.337" v="2227" actId="1076"/>
          <ac:picMkLst>
            <pc:docMk/>
            <pc:sldMk cId="1331952487" sldId="298"/>
            <ac:picMk id="25" creationId="{3ECC477F-5553-47EC-7F37-AD1C08F88FCE}"/>
          </ac:picMkLst>
        </pc:picChg>
      </pc:sldChg>
      <pc:sldChg chg="addSp delSp modSp del mod modClrScheme chgLayout">
        <pc:chgData name="Phally Long Prum" userId="65751745-2a34-4bb9-83db-37dc4fda94fd" providerId="ADAL" clId="{F3EFB6FA-45B0-4FD2-BEC3-571258B9D646}" dt="2023-10-02T11:24:35.281" v="523" actId="47"/>
        <pc:sldMkLst>
          <pc:docMk/>
          <pc:sldMk cId="405256328" sldId="299"/>
        </pc:sldMkLst>
        <pc:spChg chg="del">
          <ac:chgData name="Phally Long Prum" userId="65751745-2a34-4bb9-83db-37dc4fda94fd" providerId="ADAL" clId="{F3EFB6FA-45B0-4FD2-BEC3-571258B9D646}" dt="2023-10-02T11:24:04.833" v="510" actId="931"/>
          <ac:spMkLst>
            <pc:docMk/>
            <pc:sldMk cId="405256328" sldId="299"/>
            <ac:spMk id="2" creationId="{56894B90-48A8-AC32-3E81-3A480FE99464}"/>
          </ac:spMkLst>
        </pc:spChg>
        <pc:spChg chg="add mod">
          <ac:chgData name="Phally Long Prum" userId="65751745-2a34-4bb9-83db-37dc4fda94fd" providerId="ADAL" clId="{F3EFB6FA-45B0-4FD2-BEC3-571258B9D646}" dt="2023-10-02T11:24:20.600" v="519" actId="26606"/>
          <ac:spMkLst>
            <pc:docMk/>
            <pc:sldMk cId="405256328" sldId="299"/>
            <ac:spMk id="9" creationId="{D49EA50E-771C-8480-BCCF-9C6374C56707}"/>
          </ac:spMkLst>
        </pc:spChg>
        <pc:picChg chg="add mod">
          <ac:chgData name="Phally Long Prum" userId="65751745-2a34-4bb9-83db-37dc4fda94fd" providerId="ADAL" clId="{F3EFB6FA-45B0-4FD2-BEC3-571258B9D646}" dt="2023-10-02T11:24:30.797" v="522" actId="1076"/>
          <ac:picMkLst>
            <pc:docMk/>
            <pc:sldMk cId="405256328" sldId="299"/>
            <ac:picMk id="4" creationId="{D55C6E78-6AD4-A519-F91C-CCEF6E449625}"/>
          </ac:picMkLst>
        </pc:picChg>
      </pc:sldChg>
      <pc:sldChg chg="addSp delSp modSp del mod">
        <pc:chgData name="Phally Long Prum" userId="65751745-2a34-4bb9-83db-37dc4fda94fd" providerId="ADAL" clId="{F3EFB6FA-45B0-4FD2-BEC3-571258B9D646}" dt="2023-10-02T11:35:56.764" v="894" actId="47"/>
        <pc:sldMkLst>
          <pc:docMk/>
          <pc:sldMk cId="511045135" sldId="300"/>
        </pc:sldMkLst>
        <pc:spChg chg="del">
          <ac:chgData name="Phally Long Prum" userId="65751745-2a34-4bb9-83db-37dc4fda94fd" providerId="ADAL" clId="{F3EFB6FA-45B0-4FD2-BEC3-571258B9D646}" dt="2023-10-02T11:23:05.786" v="505" actId="931"/>
          <ac:spMkLst>
            <pc:docMk/>
            <pc:sldMk cId="511045135" sldId="300"/>
            <ac:spMk id="2" creationId="{3D0B3DEC-6322-0F8F-456A-8BAFB03B808A}"/>
          </ac:spMkLst>
        </pc:spChg>
        <pc:picChg chg="add mod">
          <ac:chgData name="Phally Long Prum" userId="65751745-2a34-4bb9-83db-37dc4fda94fd" providerId="ADAL" clId="{F3EFB6FA-45B0-4FD2-BEC3-571258B9D646}" dt="2023-10-02T11:23:19.613" v="509" actId="1076"/>
          <ac:picMkLst>
            <pc:docMk/>
            <pc:sldMk cId="511045135" sldId="300"/>
            <ac:picMk id="4" creationId="{DAA7BB3A-384E-9F7A-47ED-6755001108FA}"/>
          </ac:picMkLst>
        </pc:picChg>
      </pc:sldChg>
      <pc:sldChg chg="addSp delSp modSp mod ord">
        <pc:chgData name="Phally Long Prum" userId="65751745-2a34-4bb9-83db-37dc4fda94fd" providerId="ADAL" clId="{F3EFB6FA-45B0-4FD2-BEC3-571258B9D646}" dt="2023-10-10T08:06:41.390" v="4934" actId="14100"/>
        <pc:sldMkLst>
          <pc:docMk/>
          <pc:sldMk cId="1232281335" sldId="301"/>
        </pc:sldMkLst>
        <pc:spChg chg="del mod">
          <ac:chgData name="Phally Long Prum" userId="65751745-2a34-4bb9-83db-37dc4fda94fd" providerId="ADAL" clId="{F3EFB6FA-45B0-4FD2-BEC3-571258B9D646}" dt="2023-10-09T09:42:35.159" v="2945" actId="478"/>
          <ac:spMkLst>
            <pc:docMk/>
            <pc:sldMk cId="1232281335" sldId="301"/>
            <ac:spMk id="2" creationId="{E17C08C8-6543-4AEB-9C55-3473050C7520}"/>
          </ac:spMkLst>
        </pc:spChg>
        <pc:spChg chg="del">
          <ac:chgData name="Phally Long Prum" userId="65751745-2a34-4bb9-83db-37dc4fda94fd" providerId="ADAL" clId="{F3EFB6FA-45B0-4FD2-BEC3-571258B9D646}" dt="2023-10-02T11:24:46.346" v="524" actId="931"/>
          <ac:spMkLst>
            <pc:docMk/>
            <pc:sldMk cId="1232281335" sldId="301"/>
            <ac:spMk id="3" creationId="{178F260C-AB9A-9D7D-EC59-D58CC2E2337E}"/>
          </ac:spMkLst>
        </pc:spChg>
        <pc:spChg chg="add del mod">
          <ac:chgData name="Phally Long Prum" userId="65751745-2a34-4bb9-83db-37dc4fda94fd" providerId="ADAL" clId="{F3EFB6FA-45B0-4FD2-BEC3-571258B9D646}" dt="2023-10-09T09:42:36.658" v="2946" actId="478"/>
          <ac:spMkLst>
            <pc:docMk/>
            <pc:sldMk cId="1232281335" sldId="301"/>
            <ac:spMk id="4" creationId="{C6F58E24-BA51-1639-907D-BD2DAA6F12DE}"/>
          </ac:spMkLst>
        </pc:spChg>
        <pc:spChg chg="del">
          <ac:chgData name="Phally Long Prum" userId="65751745-2a34-4bb9-83db-37dc4fda94fd" providerId="ADAL" clId="{F3EFB6FA-45B0-4FD2-BEC3-571258B9D646}" dt="2023-10-02T11:24:50.760" v="527" actId="478"/>
          <ac:spMkLst>
            <pc:docMk/>
            <pc:sldMk cId="1232281335" sldId="301"/>
            <ac:spMk id="4" creationId="{FB78925B-8EE6-47D5-A46B-9E8AA2E2147A}"/>
          </ac:spMkLst>
        </pc:spChg>
        <pc:spChg chg="add mod ord">
          <ac:chgData name="Phally Long Prum" userId="65751745-2a34-4bb9-83db-37dc4fda94fd" providerId="ADAL" clId="{F3EFB6FA-45B0-4FD2-BEC3-571258B9D646}" dt="2023-10-02T11:37:49.602" v="909" actId="14100"/>
          <ac:spMkLst>
            <pc:docMk/>
            <pc:sldMk cId="1232281335" sldId="301"/>
            <ac:spMk id="7" creationId="{2E441393-EF41-8ECF-93AC-6A0B6827DA17}"/>
          </ac:spMkLst>
        </pc:spChg>
        <pc:picChg chg="add mod modCrop">
          <ac:chgData name="Phally Long Prum" userId="65751745-2a34-4bb9-83db-37dc4fda94fd" providerId="ADAL" clId="{F3EFB6FA-45B0-4FD2-BEC3-571258B9D646}" dt="2023-10-10T08:06:41.390" v="4934" actId="14100"/>
          <ac:picMkLst>
            <pc:docMk/>
            <pc:sldMk cId="1232281335" sldId="301"/>
            <ac:picMk id="6" creationId="{33F6E03B-FE12-F15E-4632-2169026937E8}"/>
          </ac:picMkLst>
        </pc:picChg>
      </pc:sldChg>
      <pc:sldChg chg="modSp mod ord">
        <pc:chgData name="Phally Long Prum" userId="65751745-2a34-4bb9-83db-37dc4fda94fd" providerId="ADAL" clId="{F3EFB6FA-45B0-4FD2-BEC3-571258B9D646}" dt="2023-10-09T09:43:59.240" v="2994" actId="20577"/>
        <pc:sldMkLst>
          <pc:docMk/>
          <pc:sldMk cId="1630486422" sldId="302"/>
        </pc:sldMkLst>
        <pc:spChg chg="mod">
          <ac:chgData name="Phally Long Prum" userId="65751745-2a34-4bb9-83db-37dc4fda94fd" providerId="ADAL" clId="{F3EFB6FA-45B0-4FD2-BEC3-571258B9D646}" dt="2023-10-09T09:43:59.240" v="2994" actId="20577"/>
          <ac:spMkLst>
            <pc:docMk/>
            <pc:sldMk cId="1630486422" sldId="302"/>
            <ac:spMk id="2" creationId="{FEA961EC-093D-6597-F379-BB9B7FD801E7}"/>
          </ac:spMkLst>
        </pc:spChg>
        <pc:spChg chg="mod">
          <ac:chgData name="Phally Long Prum" userId="65751745-2a34-4bb9-83db-37dc4fda94fd" providerId="ADAL" clId="{F3EFB6FA-45B0-4FD2-BEC3-571258B9D646}" dt="2023-10-04T12:16:00.355" v="2512" actId="1076"/>
          <ac:spMkLst>
            <pc:docMk/>
            <pc:sldMk cId="1630486422" sldId="302"/>
            <ac:spMk id="3" creationId="{0A272F13-5C2E-E2CE-5053-C6AB191489F1}"/>
          </ac:spMkLst>
        </pc:spChg>
        <pc:spChg chg="mod">
          <ac:chgData name="Phally Long Prum" userId="65751745-2a34-4bb9-83db-37dc4fda94fd" providerId="ADAL" clId="{F3EFB6FA-45B0-4FD2-BEC3-571258B9D646}" dt="2023-10-04T12:15:52.371" v="2511" actId="1076"/>
          <ac:spMkLst>
            <pc:docMk/>
            <pc:sldMk cId="1630486422" sldId="302"/>
            <ac:spMk id="4" creationId="{46515A90-04ED-3100-881E-499DF8383763}"/>
          </ac:spMkLst>
        </pc:spChg>
        <pc:spChg chg="mod">
          <ac:chgData name="Phally Long Prum" userId="65751745-2a34-4bb9-83db-37dc4fda94fd" providerId="ADAL" clId="{F3EFB6FA-45B0-4FD2-BEC3-571258B9D646}" dt="2023-10-02T11:42:06.160" v="1071" actId="2710"/>
          <ac:spMkLst>
            <pc:docMk/>
            <pc:sldMk cId="1630486422" sldId="302"/>
            <ac:spMk id="5" creationId="{AA03E98E-E281-B464-089E-B35CD002C0BA}"/>
          </ac:spMkLst>
        </pc:spChg>
        <pc:spChg chg="mod">
          <ac:chgData name="Phally Long Prum" userId="65751745-2a34-4bb9-83db-37dc4fda94fd" providerId="ADAL" clId="{F3EFB6FA-45B0-4FD2-BEC3-571258B9D646}" dt="2023-10-02T11:19:43.693" v="339" actId="20577"/>
          <ac:spMkLst>
            <pc:docMk/>
            <pc:sldMk cId="1630486422" sldId="302"/>
            <ac:spMk id="6" creationId="{45C14D4E-ABDF-7DFF-4A1C-A94B02A664E6}"/>
          </ac:spMkLst>
        </pc:spChg>
      </pc:sldChg>
      <pc:sldChg chg="modSp del mod">
        <pc:chgData name="Phally Long Prum" userId="65751745-2a34-4bb9-83db-37dc4fda94fd" providerId="ADAL" clId="{F3EFB6FA-45B0-4FD2-BEC3-571258B9D646}" dt="2023-10-05T07:59:33.540" v="2882" actId="47"/>
        <pc:sldMkLst>
          <pc:docMk/>
          <pc:sldMk cId="340925251" sldId="303"/>
        </pc:sldMkLst>
        <pc:spChg chg="mod">
          <ac:chgData name="Phally Long Prum" userId="65751745-2a34-4bb9-83db-37dc4fda94fd" providerId="ADAL" clId="{F3EFB6FA-45B0-4FD2-BEC3-571258B9D646}" dt="2023-10-04T12:18:32.610" v="2514" actId="120"/>
          <ac:spMkLst>
            <pc:docMk/>
            <pc:sldMk cId="340925251" sldId="303"/>
            <ac:spMk id="2" creationId="{69E0E97D-6488-D0CE-1BD6-8C17A496726E}"/>
          </ac:spMkLst>
        </pc:spChg>
      </pc:sldChg>
      <pc:sldChg chg="del">
        <pc:chgData name="Phally Long Prum" userId="65751745-2a34-4bb9-83db-37dc4fda94fd" providerId="ADAL" clId="{F3EFB6FA-45B0-4FD2-BEC3-571258B9D646}" dt="2023-10-02T11:22:04.378" v="449" actId="47"/>
        <pc:sldMkLst>
          <pc:docMk/>
          <pc:sldMk cId="903903974" sldId="304"/>
        </pc:sldMkLst>
      </pc:sldChg>
      <pc:sldChg chg="del">
        <pc:chgData name="Phally Long Prum" userId="65751745-2a34-4bb9-83db-37dc4fda94fd" providerId="ADAL" clId="{F3EFB6FA-45B0-4FD2-BEC3-571258B9D646}" dt="2023-10-02T11:17:21.429" v="187" actId="47"/>
        <pc:sldMkLst>
          <pc:docMk/>
          <pc:sldMk cId="266787484" sldId="305"/>
        </pc:sldMkLst>
      </pc:sldChg>
      <pc:sldChg chg="delSp modSp new mod">
        <pc:chgData name="Phally Long Prum" userId="65751745-2a34-4bb9-83db-37dc4fda94fd" providerId="ADAL" clId="{F3EFB6FA-45B0-4FD2-BEC3-571258B9D646}" dt="2023-10-09T12:19:28.734" v="3237" actId="20577"/>
        <pc:sldMkLst>
          <pc:docMk/>
          <pc:sldMk cId="1603339024" sldId="305"/>
        </pc:sldMkLst>
        <pc:spChg chg="mod">
          <ac:chgData name="Phally Long Prum" userId="65751745-2a34-4bb9-83db-37dc4fda94fd" providerId="ADAL" clId="{F3EFB6FA-45B0-4FD2-BEC3-571258B9D646}" dt="2023-10-05T08:19:56.986" v="2905" actId="255"/>
          <ac:spMkLst>
            <pc:docMk/>
            <pc:sldMk cId="1603339024" sldId="305"/>
            <ac:spMk id="2" creationId="{6850D5AC-72E0-A21B-4797-C162757508E2}"/>
          </ac:spMkLst>
        </pc:spChg>
        <pc:spChg chg="mod">
          <ac:chgData name="Phally Long Prum" userId="65751745-2a34-4bb9-83db-37dc4fda94fd" providerId="ADAL" clId="{F3EFB6FA-45B0-4FD2-BEC3-571258B9D646}" dt="2023-10-09T12:19:28.734" v="3237" actId="20577"/>
          <ac:spMkLst>
            <pc:docMk/>
            <pc:sldMk cId="1603339024" sldId="305"/>
            <ac:spMk id="3" creationId="{B9CDE19A-8512-F875-C737-ABD2FCA2C021}"/>
          </ac:spMkLst>
        </pc:spChg>
        <pc:spChg chg="del">
          <ac:chgData name="Phally Long Prum" userId="65751745-2a34-4bb9-83db-37dc4fda94fd" providerId="ADAL" clId="{F3EFB6FA-45B0-4FD2-BEC3-571258B9D646}" dt="2023-10-02T11:43:09.891" v="1126" actId="478"/>
          <ac:spMkLst>
            <pc:docMk/>
            <pc:sldMk cId="1603339024" sldId="305"/>
            <ac:spMk id="4" creationId="{220A9445-E5D1-3DE0-9CFD-A6F4A03A77E4}"/>
          </ac:spMkLst>
        </pc:spChg>
      </pc:sldChg>
      <pc:sldChg chg="delSp modSp new mod ord">
        <pc:chgData name="Phally Long Prum" userId="65751745-2a34-4bb9-83db-37dc4fda94fd" providerId="ADAL" clId="{F3EFB6FA-45B0-4FD2-BEC3-571258B9D646}" dt="2023-10-09T12:22:54.223" v="3460" actId="20577"/>
        <pc:sldMkLst>
          <pc:docMk/>
          <pc:sldMk cId="1009281787" sldId="306"/>
        </pc:sldMkLst>
        <pc:spChg chg="mod">
          <ac:chgData name="Phally Long Prum" userId="65751745-2a34-4bb9-83db-37dc4fda94fd" providerId="ADAL" clId="{F3EFB6FA-45B0-4FD2-BEC3-571258B9D646}" dt="2023-10-02T11:22:18.872" v="496" actId="20577"/>
          <ac:spMkLst>
            <pc:docMk/>
            <pc:sldMk cId="1009281787" sldId="306"/>
            <ac:spMk id="2" creationId="{16544D7E-C169-3052-9226-8830AEEABCF5}"/>
          </ac:spMkLst>
        </pc:spChg>
        <pc:spChg chg="mod">
          <ac:chgData name="Phally Long Prum" userId="65751745-2a34-4bb9-83db-37dc4fda94fd" providerId="ADAL" clId="{F3EFB6FA-45B0-4FD2-BEC3-571258B9D646}" dt="2023-10-09T12:22:54.223" v="3460" actId="20577"/>
          <ac:spMkLst>
            <pc:docMk/>
            <pc:sldMk cId="1009281787" sldId="306"/>
            <ac:spMk id="3" creationId="{BA1A6F55-7998-13DC-9784-51611E844D9D}"/>
          </ac:spMkLst>
        </pc:spChg>
        <pc:spChg chg="del">
          <ac:chgData name="Phally Long Prum" userId="65751745-2a34-4bb9-83db-37dc4fda94fd" providerId="ADAL" clId="{F3EFB6FA-45B0-4FD2-BEC3-571258B9D646}" dt="2023-10-02T11:40:33.060" v="937" actId="478"/>
          <ac:spMkLst>
            <pc:docMk/>
            <pc:sldMk cId="1009281787" sldId="306"/>
            <ac:spMk id="4" creationId="{6643CE3D-D5B5-AA1E-1277-0F35DE4DA071}"/>
          </ac:spMkLst>
        </pc:spChg>
      </pc:sldChg>
      <pc:sldChg chg="addSp delSp modSp new mod">
        <pc:chgData name="Phally Long Prum" userId="65751745-2a34-4bb9-83db-37dc4fda94fd" providerId="ADAL" clId="{F3EFB6FA-45B0-4FD2-BEC3-571258B9D646}" dt="2023-10-10T07:55:26.536" v="4860" actId="1076"/>
        <pc:sldMkLst>
          <pc:docMk/>
          <pc:sldMk cId="3135413542" sldId="307"/>
        </pc:sldMkLst>
        <pc:spChg chg="del">
          <ac:chgData name="Phally Long Prum" userId="65751745-2a34-4bb9-83db-37dc4fda94fd" providerId="ADAL" clId="{F3EFB6FA-45B0-4FD2-BEC3-571258B9D646}" dt="2023-10-02T11:52:40.812" v="1256" actId="478"/>
          <ac:spMkLst>
            <pc:docMk/>
            <pc:sldMk cId="3135413542" sldId="307"/>
            <ac:spMk id="2" creationId="{61937E6D-1D41-BE73-E732-3D5BEE2ECEB9}"/>
          </ac:spMkLst>
        </pc:spChg>
        <pc:spChg chg="del">
          <ac:chgData name="Phally Long Prum" userId="65751745-2a34-4bb9-83db-37dc4fda94fd" providerId="ADAL" clId="{F3EFB6FA-45B0-4FD2-BEC3-571258B9D646}" dt="2023-10-02T11:33:49.801" v="759" actId="478"/>
          <ac:spMkLst>
            <pc:docMk/>
            <pc:sldMk cId="3135413542" sldId="307"/>
            <ac:spMk id="3" creationId="{CE9D63F4-04EF-6578-3A05-E36C6D5A137B}"/>
          </ac:spMkLst>
        </pc:spChg>
        <pc:spChg chg="del mod">
          <ac:chgData name="Phally Long Prum" userId="65751745-2a34-4bb9-83db-37dc4fda94fd" providerId="ADAL" clId="{F3EFB6FA-45B0-4FD2-BEC3-571258B9D646}" dt="2023-10-02T11:52:44.331" v="1258" actId="478"/>
          <ac:spMkLst>
            <pc:docMk/>
            <pc:sldMk cId="3135413542" sldId="307"/>
            <ac:spMk id="4" creationId="{87DC3B12-15E4-2DA1-5B3E-360300DAE10C}"/>
          </ac:spMkLst>
        </pc:spChg>
        <pc:spChg chg="add mod ord">
          <ac:chgData name="Phally Long Prum" userId="65751745-2a34-4bb9-83db-37dc4fda94fd" providerId="ADAL" clId="{F3EFB6FA-45B0-4FD2-BEC3-571258B9D646}" dt="2023-10-09T06:35:54.470" v="2923" actId="1076"/>
          <ac:spMkLst>
            <pc:docMk/>
            <pc:sldMk cId="3135413542" sldId="307"/>
            <ac:spMk id="7" creationId="{FCA70EE9-F5F5-DD4F-1299-2124F1B5F6D5}"/>
          </ac:spMkLst>
        </pc:spChg>
        <pc:spChg chg="add mod">
          <ac:chgData name="Phally Long Prum" userId="65751745-2a34-4bb9-83db-37dc4fda94fd" providerId="ADAL" clId="{F3EFB6FA-45B0-4FD2-BEC3-571258B9D646}" dt="2023-10-10T07:54:31.760" v="4855" actId="1076"/>
          <ac:spMkLst>
            <pc:docMk/>
            <pc:sldMk cId="3135413542" sldId="307"/>
            <ac:spMk id="20" creationId="{F760248A-7E98-F0F9-6873-6BB5C8C4A033}"/>
          </ac:spMkLst>
        </pc:spChg>
        <pc:spChg chg="add mod">
          <ac:chgData name="Phally Long Prum" userId="65751745-2a34-4bb9-83db-37dc4fda94fd" providerId="ADAL" clId="{F3EFB6FA-45B0-4FD2-BEC3-571258B9D646}" dt="2023-10-10T07:55:26.536" v="4860" actId="1076"/>
          <ac:spMkLst>
            <pc:docMk/>
            <pc:sldMk cId="3135413542" sldId="307"/>
            <ac:spMk id="21" creationId="{D0AA1041-BCE6-17EA-7DBF-1B57782B2F5B}"/>
          </ac:spMkLst>
        </pc:spChg>
        <pc:spChg chg="add mod ord">
          <ac:chgData name="Phally Long Prum" userId="65751745-2a34-4bb9-83db-37dc4fda94fd" providerId="ADAL" clId="{F3EFB6FA-45B0-4FD2-BEC3-571258B9D646}" dt="2023-10-10T07:55:02.050" v="4857" actId="1076"/>
          <ac:spMkLst>
            <pc:docMk/>
            <pc:sldMk cId="3135413542" sldId="307"/>
            <ac:spMk id="22" creationId="{6304A593-80EA-FC16-92BD-1B080E9CD6FB}"/>
          </ac:spMkLst>
        </pc:spChg>
        <pc:spChg chg="add mod">
          <ac:chgData name="Phally Long Prum" userId="65751745-2a34-4bb9-83db-37dc4fda94fd" providerId="ADAL" clId="{F3EFB6FA-45B0-4FD2-BEC3-571258B9D646}" dt="2023-10-10T07:54:27.601" v="4854" actId="1076"/>
          <ac:spMkLst>
            <pc:docMk/>
            <pc:sldMk cId="3135413542" sldId="307"/>
            <ac:spMk id="23" creationId="{730C7754-79AE-F211-CB89-748862850C44}"/>
          </ac:spMkLst>
        </pc:spChg>
        <pc:picChg chg="add mod ord modCrop">
          <ac:chgData name="Phally Long Prum" userId="65751745-2a34-4bb9-83db-37dc4fda94fd" providerId="ADAL" clId="{F3EFB6FA-45B0-4FD2-BEC3-571258B9D646}" dt="2023-10-09T11:37:49.716" v="3166" actId="1076"/>
          <ac:picMkLst>
            <pc:docMk/>
            <pc:sldMk cId="3135413542" sldId="307"/>
            <ac:picMk id="3" creationId="{BD5854FE-8941-005B-EFEA-2B181326A898}"/>
          </ac:picMkLst>
        </pc:picChg>
        <pc:picChg chg="add del mod ord">
          <ac:chgData name="Phally Long Prum" userId="65751745-2a34-4bb9-83db-37dc4fda94fd" providerId="ADAL" clId="{F3EFB6FA-45B0-4FD2-BEC3-571258B9D646}" dt="2023-10-10T07:37:16.279" v="4754" actId="478"/>
          <ac:picMkLst>
            <pc:docMk/>
            <pc:sldMk cId="3135413542" sldId="307"/>
            <ac:picMk id="4" creationId="{F92A69D2-D893-721F-F1CB-349A4BCEF72C}"/>
          </ac:picMkLst>
        </pc:picChg>
        <pc:picChg chg="add del mod">
          <ac:chgData name="Phally Long Prum" userId="65751745-2a34-4bb9-83db-37dc4fda94fd" providerId="ADAL" clId="{F3EFB6FA-45B0-4FD2-BEC3-571258B9D646}" dt="2023-10-02T12:14:41.915" v="1560" actId="478"/>
          <ac:picMkLst>
            <pc:docMk/>
            <pc:sldMk cId="3135413542" sldId="307"/>
            <ac:picMk id="6" creationId="{34E9E265-8FDA-0B14-352E-CAB1E56B189C}"/>
          </ac:picMkLst>
        </pc:picChg>
        <pc:picChg chg="add del mod">
          <ac:chgData name="Phally Long Prum" userId="65751745-2a34-4bb9-83db-37dc4fda94fd" providerId="ADAL" clId="{F3EFB6FA-45B0-4FD2-BEC3-571258B9D646}" dt="2023-10-10T07:39:11.402" v="4761" actId="478"/>
          <ac:picMkLst>
            <pc:docMk/>
            <pc:sldMk cId="3135413542" sldId="307"/>
            <ac:picMk id="6" creationId="{A7AE8828-8DB0-972B-1F78-99DD2A5EFE38}"/>
          </ac:picMkLst>
        </pc:picChg>
        <pc:picChg chg="add del mod modCrop">
          <ac:chgData name="Phally Long Prum" userId="65751745-2a34-4bb9-83db-37dc4fda94fd" providerId="ADAL" clId="{F3EFB6FA-45B0-4FD2-BEC3-571258B9D646}" dt="2023-10-10T07:46:44.100" v="4796" actId="478"/>
          <ac:picMkLst>
            <pc:docMk/>
            <pc:sldMk cId="3135413542" sldId="307"/>
            <ac:picMk id="9" creationId="{0A02161C-6EF1-7198-33BF-85C3B062A822}"/>
          </ac:picMkLst>
        </pc:picChg>
        <pc:picChg chg="add del mod modCrop">
          <ac:chgData name="Phally Long Prum" userId="65751745-2a34-4bb9-83db-37dc4fda94fd" providerId="ADAL" clId="{F3EFB6FA-45B0-4FD2-BEC3-571258B9D646}" dt="2023-10-02T11:56:25.817" v="1310" actId="478"/>
          <ac:picMkLst>
            <pc:docMk/>
            <pc:sldMk cId="3135413542" sldId="307"/>
            <ac:picMk id="9" creationId="{845822F2-8A1E-B01D-7E1B-C0046EB4E211}"/>
          </ac:picMkLst>
        </pc:picChg>
        <pc:picChg chg="add mod">
          <ac:chgData name="Phally Long Prum" userId="65751745-2a34-4bb9-83db-37dc4fda94fd" providerId="ADAL" clId="{F3EFB6FA-45B0-4FD2-BEC3-571258B9D646}" dt="2023-10-10T07:54:15.048" v="4852" actId="14100"/>
          <ac:picMkLst>
            <pc:docMk/>
            <pc:sldMk cId="3135413542" sldId="307"/>
            <ac:picMk id="11" creationId="{0343B26C-02B1-DA07-7A10-EC273D1DCBBB}"/>
          </ac:picMkLst>
        </pc:picChg>
        <pc:picChg chg="add del mod">
          <ac:chgData name="Phally Long Prum" userId="65751745-2a34-4bb9-83db-37dc4fda94fd" providerId="ADAL" clId="{F3EFB6FA-45B0-4FD2-BEC3-571258B9D646}" dt="2023-10-10T07:46:23.690" v="4795" actId="478"/>
          <ac:picMkLst>
            <pc:docMk/>
            <pc:sldMk cId="3135413542" sldId="307"/>
            <ac:picMk id="12" creationId="{205F017E-E3DB-37B2-F0CF-861A7F27BC87}"/>
          </ac:picMkLst>
        </pc:picChg>
        <pc:picChg chg="add del mod">
          <ac:chgData name="Phally Long Prum" userId="65751745-2a34-4bb9-83db-37dc4fda94fd" providerId="ADAL" clId="{F3EFB6FA-45B0-4FD2-BEC3-571258B9D646}" dt="2023-10-02T11:53:34.196" v="1272" actId="478"/>
          <ac:picMkLst>
            <pc:docMk/>
            <pc:sldMk cId="3135413542" sldId="307"/>
            <ac:picMk id="13" creationId="{E742EA8A-5240-5DD4-9CBF-D39F8717D959}"/>
          </ac:picMkLst>
        </pc:picChg>
        <pc:picChg chg="add del mod">
          <ac:chgData name="Phally Long Prum" userId="65751745-2a34-4bb9-83db-37dc4fda94fd" providerId="ADAL" clId="{F3EFB6FA-45B0-4FD2-BEC3-571258B9D646}" dt="2023-10-10T07:48:05.998" v="4806" actId="478"/>
          <ac:picMkLst>
            <pc:docMk/>
            <pc:sldMk cId="3135413542" sldId="307"/>
            <ac:picMk id="14" creationId="{F55C4C0A-B130-B369-0228-066D6E1A890D}"/>
          </ac:picMkLst>
        </pc:picChg>
        <pc:picChg chg="add del mod modCrop">
          <ac:chgData name="Phally Long Prum" userId="65751745-2a34-4bb9-83db-37dc4fda94fd" providerId="ADAL" clId="{F3EFB6FA-45B0-4FD2-BEC3-571258B9D646}" dt="2023-10-09T11:37:02.901" v="3152" actId="478"/>
          <ac:picMkLst>
            <pc:docMk/>
            <pc:sldMk cId="3135413542" sldId="307"/>
            <ac:picMk id="15" creationId="{13BD083C-5A8E-3B8E-F915-777E4DE4691E}"/>
          </ac:picMkLst>
        </pc:picChg>
        <pc:picChg chg="add del mod modCrop">
          <ac:chgData name="Phally Long Prum" userId="65751745-2a34-4bb9-83db-37dc4fda94fd" providerId="ADAL" clId="{F3EFB6FA-45B0-4FD2-BEC3-571258B9D646}" dt="2023-10-10T07:49:10.595" v="4815" actId="478"/>
          <ac:picMkLst>
            <pc:docMk/>
            <pc:sldMk cId="3135413542" sldId="307"/>
            <ac:picMk id="16" creationId="{04965540-6648-99F8-C7D3-F5F3F34A25D2}"/>
          </ac:picMkLst>
        </pc:picChg>
        <pc:picChg chg="add mod">
          <ac:chgData name="Phally Long Prum" userId="65751745-2a34-4bb9-83db-37dc4fda94fd" providerId="ADAL" clId="{F3EFB6FA-45B0-4FD2-BEC3-571258B9D646}" dt="2023-10-10T07:54:37.368" v="4856" actId="14100"/>
          <ac:picMkLst>
            <pc:docMk/>
            <pc:sldMk cId="3135413542" sldId="307"/>
            <ac:picMk id="17" creationId="{FCEC8B18-395A-B3CA-E92D-88DAB0B3222F}"/>
          </ac:picMkLst>
        </pc:picChg>
        <pc:picChg chg="add del mod">
          <ac:chgData name="Phally Long Prum" userId="65751745-2a34-4bb9-83db-37dc4fda94fd" providerId="ADAL" clId="{F3EFB6FA-45B0-4FD2-BEC3-571258B9D646}" dt="2023-10-02T11:59:51.386" v="1355" actId="478"/>
          <ac:picMkLst>
            <pc:docMk/>
            <pc:sldMk cId="3135413542" sldId="307"/>
            <ac:picMk id="19" creationId="{52228CFA-E21C-D3CD-00CE-9868D1D24F56}"/>
          </ac:picMkLst>
        </pc:picChg>
        <pc:picChg chg="add del mod">
          <ac:chgData name="Phally Long Prum" userId="65751745-2a34-4bb9-83db-37dc4fda94fd" providerId="ADAL" clId="{F3EFB6FA-45B0-4FD2-BEC3-571258B9D646}" dt="2023-10-10T07:49:45.161" v="4821" actId="478"/>
          <ac:picMkLst>
            <pc:docMk/>
            <pc:sldMk cId="3135413542" sldId="307"/>
            <ac:picMk id="19" creationId="{99102013-A7BE-9CE1-0B6A-719A7D38F118}"/>
          </ac:picMkLst>
        </pc:picChg>
        <pc:picChg chg="add del mod">
          <ac:chgData name="Phally Long Prum" userId="65751745-2a34-4bb9-83db-37dc4fda94fd" providerId="ADAL" clId="{F3EFB6FA-45B0-4FD2-BEC3-571258B9D646}" dt="2023-10-10T07:50:28.614" v="4830" actId="478"/>
          <ac:picMkLst>
            <pc:docMk/>
            <pc:sldMk cId="3135413542" sldId="307"/>
            <ac:picMk id="25" creationId="{0477A9A6-DC4F-E359-3A15-AC63DCD92545}"/>
          </ac:picMkLst>
        </pc:picChg>
        <pc:picChg chg="add del mod">
          <ac:chgData name="Phally Long Prum" userId="65751745-2a34-4bb9-83db-37dc4fda94fd" providerId="ADAL" clId="{F3EFB6FA-45B0-4FD2-BEC3-571258B9D646}" dt="2023-10-02T12:20:51.304" v="1628" actId="478"/>
          <ac:picMkLst>
            <pc:docMk/>
            <pc:sldMk cId="3135413542" sldId="307"/>
            <ac:picMk id="25" creationId="{5EB0D84B-34DD-7665-9114-60D645175B2D}"/>
          </ac:picMkLst>
        </pc:picChg>
        <pc:picChg chg="add del mod modCrop">
          <ac:chgData name="Phally Long Prum" userId="65751745-2a34-4bb9-83db-37dc4fda94fd" providerId="ADAL" clId="{F3EFB6FA-45B0-4FD2-BEC3-571258B9D646}" dt="2023-10-02T12:21:14.809" v="1638" actId="478"/>
          <ac:picMkLst>
            <pc:docMk/>
            <pc:sldMk cId="3135413542" sldId="307"/>
            <ac:picMk id="27" creationId="{E289466E-DDE8-E24B-8CEC-0E32FAB33E0C}"/>
          </ac:picMkLst>
        </pc:picChg>
        <pc:picChg chg="add del mod">
          <ac:chgData name="Phally Long Prum" userId="65751745-2a34-4bb9-83db-37dc4fda94fd" providerId="ADAL" clId="{F3EFB6FA-45B0-4FD2-BEC3-571258B9D646}" dt="2023-10-10T07:51:26.510" v="4833" actId="478"/>
          <ac:picMkLst>
            <pc:docMk/>
            <pc:sldMk cId="3135413542" sldId="307"/>
            <ac:picMk id="27" creationId="{FC97EBF6-D675-DCC4-09F0-9BBC7D38E904}"/>
          </ac:picMkLst>
        </pc:picChg>
        <pc:picChg chg="add del mod">
          <ac:chgData name="Phally Long Prum" userId="65751745-2a34-4bb9-83db-37dc4fda94fd" providerId="ADAL" clId="{F3EFB6FA-45B0-4FD2-BEC3-571258B9D646}" dt="2023-10-02T12:11:08.185" v="1519" actId="478"/>
          <ac:picMkLst>
            <pc:docMk/>
            <pc:sldMk cId="3135413542" sldId="307"/>
            <ac:picMk id="29" creationId="{29F9B9AB-0333-4DA9-DB8E-D4F91B961791}"/>
          </ac:picMkLst>
        </pc:picChg>
        <pc:picChg chg="add del mod">
          <ac:chgData name="Phally Long Prum" userId="65751745-2a34-4bb9-83db-37dc4fda94fd" providerId="ADAL" clId="{F3EFB6FA-45B0-4FD2-BEC3-571258B9D646}" dt="2023-10-10T07:51:41.394" v="4837" actId="478"/>
          <ac:picMkLst>
            <pc:docMk/>
            <pc:sldMk cId="3135413542" sldId="307"/>
            <ac:picMk id="29" creationId="{8580CA12-3A8B-C5EE-A37D-72D7F500311B}"/>
          </ac:picMkLst>
        </pc:picChg>
        <pc:picChg chg="add del mod">
          <ac:chgData name="Phally Long Prum" userId="65751745-2a34-4bb9-83db-37dc4fda94fd" providerId="ADAL" clId="{F3EFB6FA-45B0-4FD2-BEC3-571258B9D646}" dt="2023-10-02T12:11:35.360" v="1524" actId="478"/>
          <ac:picMkLst>
            <pc:docMk/>
            <pc:sldMk cId="3135413542" sldId="307"/>
            <ac:picMk id="31" creationId="{1BB9E390-66DA-9029-7324-E699394ADF46}"/>
          </ac:picMkLst>
        </pc:picChg>
        <pc:picChg chg="add mod">
          <ac:chgData name="Phally Long Prum" userId="65751745-2a34-4bb9-83db-37dc4fda94fd" providerId="ADAL" clId="{F3EFB6FA-45B0-4FD2-BEC3-571258B9D646}" dt="2023-10-10T07:53:58.393" v="4849" actId="1076"/>
          <ac:picMkLst>
            <pc:docMk/>
            <pc:sldMk cId="3135413542" sldId="307"/>
            <ac:picMk id="31" creationId="{C990DC44-8BA1-75B3-B1FB-8E8DB026F9BE}"/>
          </ac:picMkLst>
        </pc:picChg>
        <pc:picChg chg="add del mod modCrop">
          <ac:chgData name="Phally Long Prum" userId="65751745-2a34-4bb9-83db-37dc4fda94fd" providerId="ADAL" clId="{F3EFB6FA-45B0-4FD2-BEC3-571258B9D646}" dt="2023-10-10T07:40:19.872" v="4774" actId="478"/>
          <ac:picMkLst>
            <pc:docMk/>
            <pc:sldMk cId="3135413542" sldId="307"/>
            <ac:picMk id="33" creationId="{DCC0B1F9-7F66-5DE0-216C-333AA06103D1}"/>
          </ac:picMkLst>
        </pc:picChg>
        <pc:picChg chg="add del mod">
          <ac:chgData name="Phally Long Prum" userId="65751745-2a34-4bb9-83db-37dc4fda94fd" providerId="ADAL" clId="{F3EFB6FA-45B0-4FD2-BEC3-571258B9D646}" dt="2023-10-02T12:17:48.341" v="1582" actId="478"/>
          <ac:picMkLst>
            <pc:docMk/>
            <pc:sldMk cId="3135413542" sldId="307"/>
            <ac:picMk id="35" creationId="{33130544-C43E-1DD3-C8DD-B579CCA6E74E}"/>
          </ac:picMkLst>
        </pc:picChg>
        <pc:picChg chg="add mod ord modCrop">
          <ac:chgData name="Phally Long Prum" userId="65751745-2a34-4bb9-83db-37dc4fda94fd" providerId="ADAL" clId="{F3EFB6FA-45B0-4FD2-BEC3-571258B9D646}" dt="2023-10-10T06:31:03.476" v="4469" actId="14100"/>
          <ac:picMkLst>
            <pc:docMk/>
            <pc:sldMk cId="3135413542" sldId="307"/>
            <ac:picMk id="37" creationId="{D3250C86-20BC-B6DC-93F6-543CD8913BB7}"/>
          </ac:picMkLst>
        </pc:picChg>
        <pc:picChg chg="add del mod">
          <ac:chgData name="Phally Long Prum" userId="65751745-2a34-4bb9-83db-37dc4fda94fd" providerId="ADAL" clId="{F3EFB6FA-45B0-4FD2-BEC3-571258B9D646}" dt="2023-10-02T12:20:04.662" v="1618" actId="478"/>
          <ac:picMkLst>
            <pc:docMk/>
            <pc:sldMk cId="3135413542" sldId="307"/>
            <ac:picMk id="39" creationId="{943823ED-3643-BE46-A950-6AE5077DA744}"/>
          </ac:picMkLst>
        </pc:picChg>
        <pc:picChg chg="add del mod">
          <ac:chgData name="Phally Long Prum" userId="65751745-2a34-4bb9-83db-37dc4fda94fd" providerId="ADAL" clId="{F3EFB6FA-45B0-4FD2-BEC3-571258B9D646}" dt="2023-10-02T12:20:28.239" v="1621" actId="478"/>
          <ac:picMkLst>
            <pc:docMk/>
            <pc:sldMk cId="3135413542" sldId="307"/>
            <ac:picMk id="41" creationId="{131C6636-0E1A-A348-3280-E82E5AB44092}"/>
          </ac:picMkLst>
        </pc:picChg>
        <pc:picChg chg="add mod modCrop">
          <ac:chgData name="Phally Long Prum" userId="65751745-2a34-4bb9-83db-37dc4fda94fd" providerId="ADAL" clId="{F3EFB6FA-45B0-4FD2-BEC3-571258B9D646}" dt="2023-10-10T07:54:01.651" v="4850" actId="1076"/>
          <ac:picMkLst>
            <pc:docMk/>
            <pc:sldMk cId="3135413542" sldId="307"/>
            <ac:picMk id="43" creationId="{22C08E84-B8DC-97EB-4090-C6E4546D771F}"/>
          </ac:picMkLst>
        </pc:picChg>
        <pc:picChg chg="add del mod modCrop">
          <ac:chgData name="Phally Long Prum" userId="65751745-2a34-4bb9-83db-37dc4fda94fd" providerId="ADAL" clId="{F3EFB6FA-45B0-4FD2-BEC3-571258B9D646}" dt="2023-10-10T07:40:18.865" v="4773" actId="478"/>
          <ac:picMkLst>
            <pc:docMk/>
            <pc:sldMk cId="3135413542" sldId="307"/>
            <ac:picMk id="45" creationId="{D16D25A4-CB74-A8D8-4CA4-3A69C0C1A3A2}"/>
          </ac:picMkLst>
        </pc:picChg>
        <pc:picChg chg="add del mod modCrop">
          <ac:chgData name="Phally Long Prum" userId="65751745-2a34-4bb9-83db-37dc4fda94fd" providerId="ADAL" clId="{F3EFB6FA-45B0-4FD2-BEC3-571258B9D646}" dt="2023-10-02T12:25:35.680" v="1661" actId="478"/>
          <ac:picMkLst>
            <pc:docMk/>
            <pc:sldMk cId="3135413542" sldId="307"/>
            <ac:picMk id="47" creationId="{206FD72F-A995-6486-D157-743FD10BDCF7}"/>
          </ac:picMkLst>
        </pc:picChg>
      </pc:sldChg>
      <pc:sldChg chg="delSp modSp new mod">
        <pc:chgData name="Phally Long Prum" userId="65751745-2a34-4bb9-83db-37dc4fda94fd" providerId="ADAL" clId="{F3EFB6FA-45B0-4FD2-BEC3-571258B9D646}" dt="2023-10-10T07:57:48.169" v="4862" actId="20577"/>
        <pc:sldMkLst>
          <pc:docMk/>
          <pc:sldMk cId="3579383468" sldId="308"/>
        </pc:sldMkLst>
        <pc:spChg chg="mod">
          <ac:chgData name="Phally Long Prum" userId="65751745-2a34-4bb9-83db-37dc4fda94fd" providerId="ADAL" clId="{F3EFB6FA-45B0-4FD2-BEC3-571258B9D646}" dt="2023-10-09T12:21:59.372" v="3339" actId="20577"/>
          <ac:spMkLst>
            <pc:docMk/>
            <pc:sldMk cId="3579383468" sldId="308"/>
            <ac:spMk id="2" creationId="{B2ADBB1E-796A-4731-5764-F8594CE5E580}"/>
          </ac:spMkLst>
        </pc:spChg>
        <pc:spChg chg="mod">
          <ac:chgData name="Phally Long Prum" userId="65751745-2a34-4bb9-83db-37dc4fda94fd" providerId="ADAL" clId="{F3EFB6FA-45B0-4FD2-BEC3-571258B9D646}" dt="2023-10-10T07:57:48.169" v="4862" actId="20577"/>
          <ac:spMkLst>
            <pc:docMk/>
            <pc:sldMk cId="3579383468" sldId="308"/>
            <ac:spMk id="3" creationId="{C808F426-73EE-ED37-E58E-D5DB44171691}"/>
          </ac:spMkLst>
        </pc:spChg>
        <pc:spChg chg="del">
          <ac:chgData name="Phally Long Prum" userId="65751745-2a34-4bb9-83db-37dc4fda94fd" providerId="ADAL" clId="{F3EFB6FA-45B0-4FD2-BEC3-571258B9D646}" dt="2023-10-09T12:21:45.768" v="3288" actId="478"/>
          <ac:spMkLst>
            <pc:docMk/>
            <pc:sldMk cId="3579383468" sldId="308"/>
            <ac:spMk id="4" creationId="{9F99D025-4334-3385-1C2F-1025BABC383E}"/>
          </ac:spMkLst>
        </pc:spChg>
      </pc:sldChg>
      <pc:sldChg chg="addSp delSp modSp new mod">
        <pc:chgData name="Phally Long Prum" userId="65751745-2a34-4bb9-83db-37dc4fda94fd" providerId="ADAL" clId="{F3EFB6FA-45B0-4FD2-BEC3-571258B9D646}" dt="2023-10-10T07:30:09.415" v="4737" actId="12"/>
        <pc:sldMkLst>
          <pc:docMk/>
          <pc:sldMk cId="3463628723" sldId="309"/>
        </pc:sldMkLst>
        <pc:spChg chg="del">
          <ac:chgData name="Phally Long Prum" userId="65751745-2a34-4bb9-83db-37dc4fda94fd" providerId="ADAL" clId="{F3EFB6FA-45B0-4FD2-BEC3-571258B9D646}" dt="2023-10-10T06:15:18.558" v="4164" actId="478"/>
          <ac:spMkLst>
            <pc:docMk/>
            <pc:sldMk cId="3463628723" sldId="309"/>
            <ac:spMk id="2" creationId="{AEB76AAC-4EF9-EF34-0F33-BF07B6B5E08F}"/>
          </ac:spMkLst>
        </pc:spChg>
        <pc:spChg chg="del">
          <ac:chgData name="Phally Long Prum" userId="65751745-2a34-4bb9-83db-37dc4fda94fd" providerId="ADAL" clId="{F3EFB6FA-45B0-4FD2-BEC3-571258B9D646}" dt="2023-10-10T06:09:55.812" v="4025"/>
          <ac:spMkLst>
            <pc:docMk/>
            <pc:sldMk cId="3463628723" sldId="309"/>
            <ac:spMk id="3" creationId="{5466D49F-DED6-6A1A-C7F3-E7AAC8BC5AA7}"/>
          </ac:spMkLst>
        </pc:spChg>
        <pc:spChg chg="add mod">
          <ac:chgData name="Phally Long Prum" userId="65751745-2a34-4bb9-83db-37dc4fda94fd" providerId="ADAL" clId="{F3EFB6FA-45B0-4FD2-BEC3-571258B9D646}" dt="2023-10-10T06:19:35.389" v="4340" actId="14100"/>
          <ac:spMkLst>
            <pc:docMk/>
            <pc:sldMk cId="3463628723" sldId="309"/>
            <ac:spMk id="4" creationId="{0759A3F6-9FE2-F2A1-9111-99DEF593789D}"/>
          </ac:spMkLst>
        </pc:spChg>
        <pc:spChg chg="add mod">
          <ac:chgData name="Phally Long Prum" userId="65751745-2a34-4bb9-83db-37dc4fda94fd" providerId="ADAL" clId="{F3EFB6FA-45B0-4FD2-BEC3-571258B9D646}" dt="2023-10-10T07:30:09.415" v="4737" actId="12"/>
          <ac:spMkLst>
            <pc:docMk/>
            <pc:sldMk cId="3463628723" sldId="309"/>
            <ac:spMk id="7" creationId="{0D35891F-79EB-BF77-6043-DCA89D3718D5}"/>
          </ac:spMkLst>
        </pc:spChg>
        <pc:picChg chg="add mod">
          <ac:chgData name="Phally Long Prum" userId="65751745-2a34-4bb9-83db-37dc4fda94fd" providerId="ADAL" clId="{F3EFB6FA-45B0-4FD2-BEC3-571258B9D646}" dt="2023-10-10T06:26:00.860" v="4436" actId="14100"/>
          <ac:picMkLst>
            <pc:docMk/>
            <pc:sldMk cId="3463628723" sldId="309"/>
            <ac:picMk id="5" creationId="{5A52C064-DA1A-AD48-D72C-B621B89750C7}"/>
          </ac:picMkLst>
        </pc:picChg>
        <pc:picChg chg="add mod">
          <ac:chgData name="Phally Long Prum" userId="65751745-2a34-4bb9-83db-37dc4fda94fd" providerId="ADAL" clId="{F3EFB6FA-45B0-4FD2-BEC3-571258B9D646}" dt="2023-10-10T06:27:54.381" v="4448" actId="14100"/>
          <ac:picMkLst>
            <pc:docMk/>
            <pc:sldMk cId="3463628723" sldId="309"/>
            <ac:picMk id="6" creationId="{4E972C97-C431-1EC6-FE34-7D61E5C8232E}"/>
          </ac:picMkLst>
        </pc:picChg>
        <pc:picChg chg="add mod">
          <ac:chgData name="Phally Long Prum" userId="65751745-2a34-4bb9-83db-37dc4fda94fd" providerId="ADAL" clId="{F3EFB6FA-45B0-4FD2-BEC3-571258B9D646}" dt="2023-10-10T06:27:56.924" v="4449" actId="14100"/>
          <ac:picMkLst>
            <pc:docMk/>
            <pc:sldMk cId="3463628723" sldId="309"/>
            <ac:picMk id="8" creationId="{19A16EDF-8CBB-B8C3-C839-69D1F236EDB9}"/>
          </ac:picMkLst>
        </pc:picChg>
      </pc:sldChg>
      <pc:sldChg chg="addSp delSp modSp new mod">
        <pc:chgData name="Phally Long Prum" userId="65751745-2a34-4bb9-83db-37dc4fda94fd" providerId="ADAL" clId="{F3EFB6FA-45B0-4FD2-BEC3-571258B9D646}" dt="2023-10-10T06:29:52.291" v="4467" actId="1076"/>
        <pc:sldMkLst>
          <pc:docMk/>
          <pc:sldMk cId="1454707010" sldId="310"/>
        </pc:sldMkLst>
        <pc:spChg chg="del">
          <ac:chgData name="Phally Long Prum" userId="65751745-2a34-4bb9-83db-37dc4fda94fd" providerId="ADAL" clId="{F3EFB6FA-45B0-4FD2-BEC3-571258B9D646}" dt="2023-10-10T06:12:11.119" v="4062" actId="478"/>
          <ac:spMkLst>
            <pc:docMk/>
            <pc:sldMk cId="1454707010" sldId="310"/>
            <ac:spMk id="2" creationId="{3068EDB1-EF7A-841E-6B17-CAC8547EA119}"/>
          </ac:spMkLst>
        </pc:spChg>
        <pc:spChg chg="del">
          <ac:chgData name="Phally Long Prum" userId="65751745-2a34-4bb9-83db-37dc4fda94fd" providerId="ADAL" clId="{F3EFB6FA-45B0-4FD2-BEC3-571258B9D646}" dt="2023-10-10T06:10:44.848" v="4044"/>
          <ac:spMkLst>
            <pc:docMk/>
            <pc:sldMk cId="1454707010" sldId="310"/>
            <ac:spMk id="3" creationId="{EB73B363-057F-5263-C546-26F18A05D426}"/>
          </ac:spMkLst>
        </pc:spChg>
        <pc:spChg chg="add del mod">
          <ac:chgData name="Phally Long Prum" userId="65751745-2a34-4bb9-83db-37dc4fda94fd" providerId="ADAL" clId="{F3EFB6FA-45B0-4FD2-BEC3-571258B9D646}" dt="2023-10-10T06:11:28.333" v="4053"/>
          <ac:spMkLst>
            <pc:docMk/>
            <pc:sldMk cId="1454707010" sldId="310"/>
            <ac:spMk id="4" creationId="{44E40E33-423E-4E75-81F9-D9FDF033736C}"/>
          </ac:spMkLst>
        </pc:spChg>
        <pc:spChg chg="add mod">
          <ac:chgData name="Phally Long Prum" userId="65751745-2a34-4bb9-83db-37dc4fda94fd" providerId="ADAL" clId="{F3EFB6FA-45B0-4FD2-BEC3-571258B9D646}" dt="2023-10-10T06:10:49.893" v="4045"/>
          <ac:spMkLst>
            <pc:docMk/>
            <pc:sldMk cId="1454707010" sldId="310"/>
            <ac:spMk id="5" creationId="{1125D3DB-6E33-96BB-08C2-E6A07CD1F131}"/>
          </ac:spMkLst>
        </pc:spChg>
        <pc:spChg chg="add mod">
          <ac:chgData name="Phally Long Prum" userId="65751745-2a34-4bb9-83db-37dc4fda94fd" providerId="ADAL" clId="{F3EFB6FA-45B0-4FD2-BEC3-571258B9D646}" dt="2023-10-10T06:29:44.595" v="4466" actId="1076"/>
          <ac:spMkLst>
            <pc:docMk/>
            <pc:sldMk cId="1454707010" sldId="310"/>
            <ac:spMk id="9" creationId="{8A674CA6-D7AF-9DD2-456D-120BA7B0B3A0}"/>
          </ac:spMkLst>
        </pc:spChg>
        <pc:picChg chg="add mod">
          <ac:chgData name="Phally Long Prum" userId="65751745-2a34-4bb9-83db-37dc4fda94fd" providerId="ADAL" clId="{F3EFB6FA-45B0-4FD2-BEC3-571258B9D646}" dt="2023-10-10T06:29:52.291" v="4467" actId="1076"/>
          <ac:picMkLst>
            <pc:docMk/>
            <pc:sldMk cId="1454707010" sldId="310"/>
            <ac:picMk id="6" creationId="{91450FA8-70DD-DC6D-6105-2BD36C619574}"/>
          </ac:picMkLst>
        </pc:picChg>
        <pc:picChg chg="add mod">
          <ac:chgData name="Phally Long Prum" userId="65751745-2a34-4bb9-83db-37dc4fda94fd" providerId="ADAL" clId="{F3EFB6FA-45B0-4FD2-BEC3-571258B9D646}" dt="2023-10-10T06:29:36.396" v="4464" actId="1076"/>
          <ac:picMkLst>
            <pc:docMk/>
            <pc:sldMk cId="1454707010" sldId="310"/>
            <ac:picMk id="7" creationId="{2BCCFD8E-56F7-658F-8696-C3AD943921FB}"/>
          </ac:picMkLst>
        </pc:picChg>
        <pc:picChg chg="add mod">
          <ac:chgData name="Phally Long Prum" userId="65751745-2a34-4bb9-83db-37dc4fda94fd" providerId="ADAL" clId="{F3EFB6FA-45B0-4FD2-BEC3-571258B9D646}" dt="2023-10-10T06:29:40.027" v="4465" actId="1076"/>
          <ac:picMkLst>
            <pc:docMk/>
            <pc:sldMk cId="1454707010" sldId="310"/>
            <ac:picMk id="8" creationId="{55952957-1080-951D-DCD5-910AB44A18B4}"/>
          </ac:picMkLst>
        </pc:picChg>
      </pc:sldChg>
      <pc:sldChg chg="addSp delSp modSp new mod">
        <pc:chgData name="Phally Long Prum" userId="65751745-2a34-4bb9-83db-37dc4fda94fd" providerId="ADAL" clId="{F3EFB6FA-45B0-4FD2-BEC3-571258B9D646}" dt="2023-10-10T06:57:51.658" v="4727" actId="20577"/>
        <pc:sldMkLst>
          <pc:docMk/>
          <pc:sldMk cId="22723834" sldId="311"/>
        </pc:sldMkLst>
        <pc:spChg chg="del">
          <ac:chgData name="Phally Long Prum" userId="65751745-2a34-4bb9-83db-37dc4fda94fd" providerId="ADAL" clId="{F3EFB6FA-45B0-4FD2-BEC3-571258B9D646}" dt="2023-10-10T06:54:20.969" v="4486" actId="478"/>
          <ac:spMkLst>
            <pc:docMk/>
            <pc:sldMk cId="22723834" sldId="311"/>
            <ac:spMk id="2" creationId="{787AAB37-C2B6-680B-1B4E-4EA84D62070D}"/>
          </ac:spMkLst>
        </pc:spChg>
        <pc:spChg chg="del">
          <ac:chgData name="Phally Long Prum" userId="65751745-2a34-4bb9-83db-37dc4fda94fd" providerId="ADAL" clId="{F3EFB6FA-45B0-4FD2-BEC3-571258B9D646}" dt="2023-10-10T06:54:10.357" v="4481" actId="931"/>
          <ac:spMkLst>
            <pc:docMk/>
            <pc:sldMk cId="22723834" sldId="311"/>
            <ac:spMk id="3" creationId="{1157B492-852E-75E3-A58B-7A45237DA6B5}"/>
          </ac:spMkLst>
        </pc:spChg>
        <pc:spChg chg="add mod ord">
          <ac:chgData name="Phally Long Prum" userId="65751745-2a34-4bb9-83db-37dc4fda94fd" providerId="ADAL" clId="{F3EFB6FA-45B0-4FD2-BEC3-571258B9D646}" dt="2023-10-10T06:54:17.439" v="4484" actId="167"/>
          <ac:spMkLst>
            <pc:docMk/>
            <pc:sldMk cId="22723834" sldId="311"/>
            <ac:spMk id="5" creationId="{E361CADA-7BA8-C203-9D4C-F29D90164767}"/>
          </ac:spMkLst>
        </pc:spChg>
        <pc:spChg chg="add mod">
          <ac:chgData name="Phally Long Prum" userId="65751745-2a34-4bb9-83db-37dc4fda94fd" providerId="ADAL" clId="{F3EFB6FA-45B0-4FD2-BEC3-571258B9D646}" dt="2023-10-10T06:57:51.658" v="4727" actId="20577"/>
          <ac:spMkLst>
            <pc:docMk/>
            <pc:sldMk cId="22723834" sldId="311"/>
            <ac:spMk id="10" creationId="{2BA52C38-2BB1-3321-D4BE-6B8A00B0BBD2}"/>
          </ac:spMkLst>
        </pc:spChg>
        <pc:picChg chg="add del mod">
          <ac:chgData name="Phally Long Prum" userId="65751745-2a34-4bb9-83db-37dc4fda94fd" providerId="ADAL" clId="{F3EFB6FA-45B0-4FD2-BEC3-571258B9D646}" dt="2023-10-10T06:53:20.137" v="4478" actId="478"/>
          <ac:picMkLst>
            <pc:docMk/>
            <pc:sldMk cId="22723834" sldId="311"/>
            <ac:picMk id="4" creationId="{AC31585A-1490-5019-5DAA-A93F40DC00BF}"/>
          </ac:picMkLst>
        </pc:picChg>
        <pc:picChg chg="add mod">
          <ac:chgData name="Phally Long Prum" userId="65751745-2a34-4bb9-83db-37dc4fda94fd" providerId="ADAL" clId="{F3EFB6FA-45B0-4FD2-BEC3-571258B9D646}" dt="2023-10-10T06:55:44.828" v="4548" actId="1076"/>
          <ac:picMkLst>
            <pc:docMk/>
            <pc:sldMk cId="22723834" sldId="311"/>
            <ac:picMk id="7" creationId="{F50870EE-3513-EE89-65FE-E509C4F5B362}"/>
          </ac:picMkLst>
        </pc:picChg>
        <pc:picChg chg="add del mod">
          <ac:chgData name="Phally Long Prum" userId="65751745-2a34-4bb9-83db-37dc4fda94fd" providerId="ADAL" clId="{F3EFB6FA-45B0-4FD2-BEC3-571258B9D646}" dt="2023-10-10T06:54:56.285" v="4499" actId="478"/>
          <ac:picMkLst>
            <pc:docMk/>
            <pc:sldMk cId="22723834" sldId="311"/>
            <ac:picMk id="9" creationId="{A5470E2C-960E-B155-4327-9A6654ADC039}"/>
          </ac:picMkLst>
        </pc:picChg>
      </pc:sldChg>
      <pc:sldChg chg="addSp delSp modSp new del mod modClrScheme chgLayout">
        <pc:chgData name="Phally Long Prum" userId="65751745-2a34-4bb9-83db-37dc4fda94fd" providerId="ADAL" clId="{F3EFB6FA-45B0-4FD2-BEC3-571258B9D646}" dt="2023-10-10T08:02:17.353" v="4885" actId="47"/>
        <pc:sldMkLst>
          <pc:docMk/>
          <pc:sldMk cId="48227973" sldId="312"/>
        </pc:sldMkLst>
        <pc:spChg chg="del">
          <ac:chgData name="Phally Long Prum" userId="65751745-2a34-4bb9-83db-37dc4fda94fd" providerId="ADAL" clId="{F3EFB6FA-45B0-4FD2-BEC3-571258B9D646}" dt="2023-10-10T08:00:42.883" v="4864" actId="26606"/>
          <ac:spMkLst>
            <pc:docMk/>
            <pc:sldMk cId="48227973" sldId="312"/>
            <ac:spMk id="2" creationId="{86FF083E-9DC5-7B47-D421-DADF8A8CCAE1}"/>
          </ac:spMkLst>
        </pc:spChg>
        <pc:spChg chg="del">
          <ac:chgData name="Phally Long Prum" userId="65751745-2a34-4bb9-83db-37dc4fda94fd" providerId="ADAL" clId="{F3EFB6FA-45B0-4FD2-BEC3-571258B9D646}" dt="2023-10-10T08:00:42.883" v="4864" actId="26606"/>
          <ac:spMkLst>
            <pc:docMk/>
            <pc:sldMk cId="48227973" sldId="312"/>
            <ac:spMk id="3" creationId="{49FC34A6-0377-76AF-8BD5-06588A5EB4BD}"/>
          </ac:spMkLst>
        </pc:spChg>
        <pc:spChg chg="del">
          <ac:chgData name="Phally Long Prum" userId="65751745-2a34-4bb9-83db-37dc4fda94fd" providerId="ADAL" clId="{F3EFB6FA-45B0-4FD2-BEC3-571258B9D646}" dt="2023-10-10T08:00:42.883" v="4864" actId="26606"/>
          <ac:spMkLst>
            <pc:docMk/>
            <pc:sldMk cId="48227973" sldId="312"/>
            <ac:spMk id="4" creationId="{FB0CC1D2-1847-2C05-CAC7-EC41C1084A81}"/>
          </ac:spMkLst>
        </pc:spChg>
        <pc:spChg chg="add del mod">
          <ac:chgData name="Phally Long Prum" userId="65751745-2a34-4bb9-83db-37dc4fda94fd" providerId="ADAL" clId="{F3EFB6FA-45B0-4FD2-BEC3-571258B9D646}" dt="2023-10-10T08:01:57.005" v="4873" actId="26606"/>
          <ac:spMkLst>
            <pc:docMk/>
            <pc:sldMk cId="48227973" sldId="312"/>
            <ac:spMk id="9" creationId="{6B51B01E-4470-39B5-0FA7-B84F27D9E051}"/>
          </ac:spMkLst>
        </pc:spChg>
        <pc:spChg chg="add del mod">
          <ac:chgData name="Phally Long Prum" userId="65751745-2a34-4bb9-83db-37dc4fda94fd" providerId="ADAL" clId="{F3EFB6FA-45B0-4FD2-BEC3-571258B9D646}" dt="2023-10-10T08:01:56.997" v="4872" actId="26606"/>
          <ac:spMkLst>
            <pc:docMk/>
            <pc:sldMk cId="48227973" sldId="312"/>
            <ac:spMk id="11" creationId="{A8E7B8D3-58A2-B282-14A6-63352FE78CAF}"/>
          </ac:spMkLst>
        </pc:spChg>
        <pc:spChg chg="add del mod">
          <ac:chgData name="Phally Long Prum" userId="65751745-2a34-4bb9-83db-37dc4fda94fd" providerId="ADAL" clId="{F3EFB6FA-45B0-4FD2-BEC3-571258B9D646}" dt="2023-10-10T08:01:51.402" v="4868" actId="26606"/>
          <ac:spMkLst>
            <pc:docMk/>
            <pc:sldMk cId="48227973" sldId="312"/>
            <ac:spMk id="14" creationId="{73407627-7118-CADD-8F5B-6589961801B6}"/>
          </ac:spMkLst>
        </pc:spChg>
        <pc:spChg chg="add del mod">
          <ac:chgData name="Phally Long Prum" userId="65751745-2a34-4bb9-83db-37dc4fda94fd" providerId="ADAL" clId="{F3EFB6FA-45B0-4FD2-BEC3-571258B9D646}" dt="2023-10-10T08:01:56.997" v="4872" actId="26606"/>
          <ac:spMkLst>
            <pc:docMk/>
            <pc:sldMk cId="48227973" sldId="312"/>
            <ac:spMk id="16" creationId="{91BD3DE5-3397-874F-11E5-BDB9ABC7E5BC}"/>
          </ac:spMkLst>
        </pc:spChg>
        <pc:spChg chg="add mod">
          <ac:chgData name="Phally Long Prum" userId="65751745-2a34-4bb9-83db-37dc4fda94fd" providerId="ADAL" clId="{F3EFB6FA-45B0-4FD2-BEC3-571258B9D646}" dt="2023-10-10T08:02:06.002" v="4884" actId="20577"/>
          <ac:spMkLst>
            <pc:docMk/>
            <pc:sldMk cId="48227973" sldId="312"/>
            <ac:spMk id="18" creationId="{58D81436-E543-CE30-170B-2993F215BD2D}"/>
          </ac:spMkLst>
        </pc:spChg>
        <pc:spChg chg="add mod">
          <ac:chgData name="Phally Long Prum" userId="65751745-2a34-4bb9-83db-37dc4fda94fd" providerId="ADAL" clId="{F3EFB6FA-45B0-4FD2-BEC3-571258B9D646}" dt="2023-10-10T08:01:57.005" v="4873" actId="26606"/>
          <ac:spMkLst>
            <pc:docMk/>
            <pc:sldMk cId="48227973" sldId="312"/>
            <ac:spMk id="19" creationId="{83A3A01A-5971-FA93-E07C-5C4A7BD7743B}"/>
          </ac:spMkLst>
        </pc:spChg>
      </pc:sldChg>
      <pc:sldChg chg="new del">
        <pc:chgData name="Phally Long Prum" userId="65751745-2a34-4bb9-83db-37dc4fda94fd" providerId="ADAL" clId="{F3EFB6FA-45B0-4FD2-BEC3-571258B9D646}" dt="2023-10-10T08:02:54.258" v="4888" actId="47"/>
        <pc:sldMkLst>
          <pc:docMk/>
          <pc:sldMk cId="3807172418" sldId="312"/>
        </pc:sldMkLst>
      </pc:sldChg>
      <pc:sldChg chg="delSp new mod">
        <pc:chgData name="Phally Long Prum" userId="65751745-2a34-4bb9-83db-37dc4fda94fd" providerId="ADAL" clId="{F3EFB6FA-45B0-4FD2-BEC3-571258B9D646}" dt="2023-10-10T08:04:05.111" v="4925" actId="478"/>
        <pc:sldMkLst>
          <pc:docMk/>
          <pc:sldMk cId="52210928" sldId="313"/>
        </pc:sldMkLst>
        <pc:spChg chg="del">
          <ac:chgData name="Phally Long Prum" userId="65751745-2a34-4bb9-83db-37dc4fda94fd" providerId="ADAL" clId="{F3EFB6FA-45B0-4FD2-BEC3-571258B9D646}" dt="2023-10-10T08:04:05.111" v="4925" actId="478"/>
          <ac:spMkLst>
            <pc:docMk/>
            <pc:sldMk cId="52210928" sldId="313"/>
            <ac:spMk id="2" creationId="{C722ED46-1B2D-9D60-CE34-C7D06A57DA0E}"/>
          </ac:spMkLst>
        </pc:spChg>
      </pc:sldChg>
    </pc:docChg>
  </pc:docChgLst>
  <pc:docChgLst>
    <pc:chgData name="Elisabeth Engemyr" userId="18390e5d-356a-4ce7-839a-23813c513d42" providerId="ADAL" clId="{10740A53-C1B3-4C61-ADF2-13E891DC192F}"/>
    <pc:docChg chg="modSld sldOrd">
      <pc:chgData name="Elisabeth Engemyr" userId="18390e5d-356a-4ce7-839a-23813c513d42" providerId="ADAL" clId="{10740A53-C1B3-4C61-ADF2-13E891DC192F}" dt="2023-10-10T12:30:39.799" v="1"/>
      <pc:docMkLst>
        <pc:docMk/>
      </pc:docMkLst>
      <pc:sldChg chg="ord">
        <pc:chgData name="Elisabeth Engemyr" userId="18390e5d-356a-4ce7-839a-23813c513d42" providerId="ADAL" clId="{10740A53-C1B3-4C61-ADF2-13E891DC192F}" dt="2023-10-10T12:30:39.799" v="1"/>
        <pc:sldMkLst>
          <pc:docMk/>
          <pc:sldMk cId="2314993406" sldId="29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#1">
    <p:bg>
      <p:bgPr>
        <a:solidFill>
          <a:srgbClr val="DF1B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325822EC-4CD6-9906-8ADE-4C001E4FDD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#1 /m utskiftbare bi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C828EAF0-C068-B668-C334-1D4C3F93F2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19"/>
            <a:ext cx="9143077" cy="514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86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504063" y="1432685"/>
            <a:ext cx="4860608" cy="830997"/>
          </a:xfrm>
        </p:spPr>
        <p:txBody>
          <a:bodyPr anchor="t">
            <a:normAutofit/>
          </a:bodyPr>
          <a:lstStyle>
            <a:lvl1pPr algn="l">
              <a:lnSpc>
                <a:spcPct val="110000"/>
              </a:lnSpc>
              <a:defRPr sz="2700"/>
            </a:lvl1pPr>
          </a:lstStyle>
          <a:p>
            <a:r>
              <a:rPr lang="nb-NO" dirty="0"/>
              <a:t>Klikk for å legge til en tittel på foredrag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504063" y="2542341"/>
            <a:ext cx="4860608" cy="4616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Dato | Navn | Tittel på den som presenterer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41CF22FA-AD5E-E7B7-5060-E7371DD3B1F5}"/>
              </a:ext>
            </a:extLst>
          </p:cNvPr>
          <p:cNvSpPr/>
          <p:nvPr userDrawn="1"/>
        </p:nvSpPr>
        <p:spPr>
          <a:xfrm>
            <a:off x="1024299" y="4548152"/>
            <a:ext cx="1132538" cy="595348"/>
          </a:xfrm>
          <a:prstGeom prst="rect">
            <a:avLst/>
          </a:prstGeom>
          <a:solidFill>
            <a:srgbClr val="006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31380743-6509-3538-ECF7-4C645EC577CD}"/>
              </a:ext>
            </a:extLst>
          </p:cNvPr>
          <p:cNvSpPr/>
          <p:nvPr userDrawn="1"/>
        </p:nvSpPr>
        <p:spPr>
          <a:xfrm>
            <a:off x="0" y="4548152"/>
            <a:ext cx="967866" cy="595348"/>
          </a:xfrm>
          <a:prstGeom prst="rect">
            <a:avLst/>
          </a:prstGeom>
          <a:solidFill>
            <a:srgbClr val="006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92B9F35-E60E-80CC-9F2A-DF288D963EF0}"/>
              </a:ext>
            </a:extLst>
          </p:cNvPr>
          <p:cNvSpPr/>
          <p:nvPr userDrawn="1"/>
        </p:nvSpPr>
        <p:spPr>
          <a:xfrm>
            <a:off x="2218784" y="4548152"/>
            <a:ext cx="6925215" cy="595348"/>
          </a:xfrm>
          <a:prstGeom prst="rect">
            <a:avLst/>
          </a:prstGeom>
          <a:solidFill>
            <a:srgbClr val="006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CE15FFB-414D-5552-A5B5-0BD6E5E500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85643" y="4676745"/>
            <a:ext cx="1645566" cy="33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298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D97FD718-D6F3-4951-83D2-6E239B07C52D}"/>
              </a:ext>
            </a:extLst>
          </p:cNvPr>
          <p:cNvSpPr/>
          <p:nvPr userDrawn="1"/>
        </p:nvSpPr>
        <p:spPr>
          <a:xfrm>
            <a:off x="-1143" y="2057"/>
            <a:ext cx="9145143" cy="5141443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504063" y="1432685"/>
            <a:ext cx="4860608" cy="830997"/>
          </a:xfrm>
        </p:spPr>
        <p:txBody>
          <a:bodyPr anchor="t">
            <a:normAutofit/>
          </a:bodyPr>
          <a:lstStyle>
            <a:lvl1pPr algn="l">
              <a:lnSpc>
                <a:spcPct val="110000"/>
              </a:lnSpc>
              <a:defRPr sz="27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Klikk for å legge til en tittel på foredrag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504063" y="2542341"/>
            <a:ext cx="4860608" cy="4616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Dato | Navn | Tittel på den som presenterer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799A3F-2EEF-4C0F-8866-D57C6DFAEF27}"/>
              </a:ext>
            </a:extLst>
          </p:cNvPr>
          <p:cNvSpPr/>
          <p:nvPr userDrawn="1"/>
        </p:nvSpPr>
        <p:spPr>
          <a:xfrm>
            <a:off x="0" y="4500563"/>
            <a:ext cx="9145143" cy="5400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9083F3F-5B3C-49BC-BFE2-94C8C6193F55}"/>
              </a:ext>
            </a:extLst>
          </p:cNvPr>
          <p:cNvSpPr/>
          <p:nvPr userDrawn="1"/>
        </p:nvSpPr>
        <p:spPr>
          <a:xfrm>
            <a:off x="810101" y="4500563"/>
            <a:ext cx="54007" cy="64808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E68B10A-E926-4677-A21F-362175278C8E}"/>
              </a:ext>
            </a:extLst>
          </p:cNvPr>
          <p:cNvSpPr/>
          <p:nvPr userDrawn="1"/>
        </p:nvSpPr>
        <p:spPr>
          <a:xfrm>
            <a:off x="5760720" y="0"/>
            <a:ext cx="54007" cy="453656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CE47E87-38CF-840E-136E-E1C008FED3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81904" y="4679274"/>
            <a:ext cx="1645566" cy="33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843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 #1">
    <p:bg>
      <p:bgPr>
        <a:solidFill>
          <a:srgbClr val="0162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35E436A7-C300-4B9E-949D-C0CB4DAA5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63" y="648682"/>
            <a:ext cx="5616702" cy="415498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tekst 8">
            <a:extLst>
              <a:ext uri="{FF2B5EF4-FFF2-40B4-BE49-F238E27FC236}">
                <a16:creationId xmlns:a16="http://schemas.microsoft.com/office/drawing/2014/main" id="{DE0BC080-F780-4EF7-8C41-C20B9E22D3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063" y="1296165"/>
            <a:ext cx="5616702" cy="50013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6979781C-61DA-4BA9-8F5E-F402E17AEC9E}"/>
              </a:ext>
            </a:extLst>
          </p:cNvPr>
          <p:cNvSpPr/>
          <p:nvPr userDrawn="1"/>
        </p:nvSpPr>
        <p:spPr>
          <a:xfrm>
            <a:off x="1" y="4500563"/>
            <a:ext cx="2232279" cy="540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1299C24-D5EB-4DAD-AF05-D07C904B033D}"/>
              </a:ext>
            </a:extLst>
          </p:cNvPr>
          <p:cNvSpPr/>
          <p:nvPr userDrawn="1"/>
        </p:nvSpPr>
        <p:spPr>
          <a:xfrm>
            <a:off x="808751" y="4510993"/>
            <a:ext cx="54007" cy="6480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15430ADB-2364-4C37-AA6C-30F6001D7301}"/>
              </a:ext>
            </a:extLst>
          </p:cNvPr>
          <p:cNvSpPr/>
          <p:nvPr userDrawn="1"/>
        </p:nvSpPr>
        <p:spPr>
          <a:xfrm>
            <a:off x="2203417" y="2227804"/>
            <a:ext cx="54007" cy="29523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6B3BCD3-0FD7-46AB-BE1F-268B87EFD8BE}"/>
              </a:ext>
            </a:extLst>
          </p:cNvPr>
          <p:cNvSpPr/>
          <p:nvPr userDrawn="1"/>
        </p:nvSpPr>
        <p:spPr>
          <a:xfrm>
            <a:off x="-10510" y="2203379"/>
            <a:ext cx="9159881" cy="540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1CF41D97-3D1F-4262-89C7-2DAA6F941976}"/>
              </a:ext>
            </a:extLst>
          </p:cNvPr>
          <p:cNvSpPr/>
          <p:nvPr userDrawn="1"/>
        </p:nvSpPr>
        <p:spPr>
          <a:xfrm>
            <a:off x="6358395" y="0"/>
            <a:ext cx="54007" cy="5141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CD7CF299-4DFC-4B49-9EA6-2124874F6209}"/>
              </a:ext>
            </a:extLst>
          </p:cNvPr>
          <p:cNvSpPr/>
          <p:nvPr userDrawn="1"/>
        </p:nvSpPr>
        <p:spPr>
          <a:xfrm>
            <a:off x="7743355" y="2214277"/>
            <a:ext cx="54007" cy="7920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AA52CB0D-703B-4ED1-896E-F8F9186F843C}"/>
              </a:ext>
            </a:extLst>
          </p:cNvPr>
          <p:cNvSpPr/>
          <p:nvPr userDrawn="1"/>
        </p:nvSpPr>
        <p:spPr>
          <a:xfrm>
            <a:off x="6358395" y="685148"/>
            <a:ext cx="2790349" cy="540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64D32ACA-A753-4225-9033-C371683A93D0}"/>
              </a:ext>
            </a:extLst>
          </p:cNvPr>
          <p:cNvSpPr/>
          <p:nvPr userDrawn="1"/>
        </p:nvSpPr>
        <p:spPr>
          <a:xfrm>
            <a:off x="6358395" y="2970371"/>
            <a:ext cx="2786748" cy="540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F1FE0BB0-87A2-E66B-B0A1-FFF10A7F3E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70704" y="4679274"/>
            <a:ext cx="1645566" cy="33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9269294-1BA8-7FDF-9B79-EB7109A14CBB}"/>
              </a:ext>
            </a:extLst>
          </p:cNvPr>
          <p:cNvSpPr/>
          <p:nvPr userDrawn="1"/>
        </p:nvSpPr>
        <p:spPr>
          <a:xfrm>
            <a:off x="1024300" y="4548152"/>
            <a:ext cx="1132538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42561727-9943-8D29-5421-5D4E73246D02}"/>
              </a:ext>
            </a:extLst>
          </p:cNvPr>
          <p:cNvSpPr/>
          <p:nvPr userDrawn="1"/>
        </p:nvSpPr>
        <p:spPr>
          <a:xfrm>
            <a:off x="1" y="4548152"/>
            <a:ext cx="967866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2303D9E2-B0D4-3508-0E48-0370B1CB2837}"/>
              </a:ext>
            </a:extLst>
          </p:cNvPr>
          <p:cNvSpPr/>
          <p:nvPr userDrawn="1"/>
        </p:nvSpPr>
        <p:spPr>
          <a:xfrm>
            <a:off x="2218785" y="4548152"/>
            <a:ext cx="6925215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0E68C076-559C-A72B-4B21-59B63B1B43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85643" y="4676745"/>
            <a:ext cx="1645566" cy="33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bilde og 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7F8C7BBA-7035-42C1-BFD2-10224907F2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4064" y="1368172"/>
            <a:ext cx="3240405" cy="2808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815DCAE8-90ED-4D44-AC76-84ED8111E1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12527" y="1368173"/>
            <a:ext cx="4106228" cy="2808351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F7A49F4B-113E-98E6-027C-991DCE8DC1DB}"/>
              </a:ext>
            </a:extLst>
          </p:cNvPr>
          <p:cNvSpPr/>
          <p:nvPr userDrawn="1"/>
        </p:nvSpPr>
        <p:spPr>
          <a:xfrm>
            <a:off x="1024299" y="4548152"/>
            <a:ext cx="1132538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3F44785-0B80-582F-F2E5-2B83994A6D30}"/>
              </a:ext>
            </a:extLst>
          </p:cNvPr>
          <p:cNvSpPr/>
          <p:nvPr userDrawn="1"/>
        </p:nvSpPr>
        <p:spPr>
          <a:xfrm>
            <a:off x="0" y="4548152"/>
            <a:ext cx="967866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823FAA62-2564-2767-8290-6EBB93F65C19}"/>
              </a:ext>
            </a:extLst>
          </p:cNvPr>
          <p:cNvSpPr/>
          <p:nvPr userDrawn="1"/>
        </p:nvSpPr>
        <p:spPr>
          <a:xfrm>
            <a:off x="2218784" y="4548152"/>
            <a:ext cx="6925215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382AF0E3-0E1C-2242-A53E-9A8FB3316F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85643" y="4676745"/>
            <a:ext cx="1645566" cy="33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245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4064" y="612678"/>
            <a:ext cx="4860608" cy="415498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7F8C7BBA-7035-42C1-BFD2-10224907F2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44693" y="684084"/>
            <a:ext cx="3096387" cy="3492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815DCAE8-90ED-4D44-AC76-84ED8111E1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063" y="1368173"/>
            <a:ext cx="4860608" cy="2808351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7E68F7ED-BEBE-29CF-BE68-30665175D254}"/>
              </a:ext>
            </a:extLst>
          </p:cNvPr>
          <p:cNvSpPr/>
          <p:nvPr userDrawn="1"/>
        </p:nvSpPr>
        <p:spPr>
          <a:xfrm>
            <a:off x="1024299" y="4548152"/>
            <a:ext cx="1132538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8AB6D652-2C6C-ECEA-37EE-5A60C1B9D856}"/>
              </a:ext>
            </a:extLst>
          </p:cNvPr>
          <p:cNvSpPr/>
          <p:nvPr userDrawn="1"/>
        </p:nvSpPr>
        <p:spPr>
          <a:xfrm>
            <a:off x="0" y="4548152"/>
            <a:ext cx="967866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EBCF2D02-74D9-245E-4DF6-4E6D21CE2F32}"/>
              </a:ext>
            </a:extLst>
          </p:cNvPr>
          <p:cNvSpPr/>
          <p:nvPr userDrawn="1"/>
        </p:nvSpPr>
        <p:spPr>
          <a:xfrm>
            <a:off x="2218784" y="4548152"/>
            <a:ext cx="6925215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48149E0E-EBA0-C921-EC57-F99EEC290B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85643" y="4676745"/>
            <a:ext cx="1645566" cy="33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061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bilde i ka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4064" y="612678"/>
            <a:ext cx="4860608" cy="415498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7F8C7BBA-7035-42C1-BFD2-10224907F2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31586" y="0"/>
            <a:ext cx="3312414" cy="45005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815DCAE8-90ED-4D44-AC76-84ED8111E1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063" y="1368173"/>
            <a:ext cx="4860608" cy="2808351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F0497AA3-381F-4696-A32A-8F16F981F9AD}"/>
              </a:ext>
            </a:extLst>
          </p:cNvPr>
          <p:cNvSpPr/>
          <p:nvPr userDrawn="1"/>
        </p:nvSpPr>
        <p:spPr>
          <a:xfrm>
            <a:off x="5778722" y="-1"/>
            <a:ext cx="54007" cy="450776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6884795F-6310-9201-EF9A-FA137727B99A}"/>
              </a:ext>
            </a:extLst>
          </p:cNvPr>
          <p:cNvSpPr/>
          <p:nvPr userDrawn="1"/>
        </p:nvSpPr>
        <p:spPr>
          <a:xfrm>
            <a:off x="1024299" y="4548152"/>
            <a:ext cx="1132538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55718EE0-5FC1-6295-266C-69422400DD81}"/>
              </a:ext>
            </a:extLst>
          </p:cNvPr>
          <p:cNvSpPr/>
          <p:nvPr userDrawn="1"/>
        </p:nvSpPr>
        <p:spPr>
          <a:xfrm>
            <a:off x="0" y="4548152"/>
            <a:ext cx="967866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72C00221-5E8A-F3BA-77F2-EE7DCF0DF894}"/>
              </a:ext>
            </a:extLst>
          </p:cNvPr>
          <p:cNvSpPr/>
          <p:nvPr userDrawn="1"/>
        </p:nvSpPr>
        <p:spPr>
          <a:xfrm>
            <a:off x="2218784" y="4548152"/>
            <a:ext cx="6925215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AE41F01E-A05F-295F-0D49-E97711AF95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85643" y="4676745"/>
            <a:ext cx="1645566" cy="33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923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i kant /m tittel og 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852482" y="612678"/>
            <a:ext cx="4860608" cy="41549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815DCAE8-90ED-4D44-AC76-84ED8111E1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52482" y="1368173"/>
            <a:ext cx="4860608" cy="2808351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9E59058-F2B4-4A14-BC3C-EEFAB71220AA}"/>
              </a:ext>
            </a:extLst>
          </p:cNvPr>
          <p:cNvSpPr/>
          <p:nvPr userDrawn="1"/>
        </p:nvSpPr>
        <p:spPr>
          <a:xfrm>
            <a:off x="3312414" y="-1"/>
            <a:ext cx="54007" cy="450776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7F8C7BBA-7035-42C1-BFD2-10224907F2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312414" cy="45005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E96F5CD-FC81-AE86-F156-E50A3111B1E5}"/>
              </a:ext>
            </a:extLst>
          </p:cNvPr>
          <p:cNvSpPr/>
          <p:nvPr userDrawn="1"/>
        </p:nvSpPr>
        <p:spPr>
          <a:xfrm>
            <a:off x="1024299" y="4548152"/>
            <a:ext cx="1132538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4EF5E9A8-4628-0677-3CAC-B773AD50555A}"/>
              </a:ext>
            </a:extLst>
          </p:cNvPr>
          <p:cNvSpPr/>
          <p:nvPr userDrawn="1"/>
        </p:nvSpPr>
        <p:spPr>
          <a:xfrm>
            <a:off x="0" y="4548152"/>
            <a:ext cx="967866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4172102B-EF9B-7316-104C-0F2E57B4A05B}"/>
              </a:ext>
            </a:extLst>
          </p:cNvPr>
          <p:cNvSpPr/>
          <p:nvPr userDrawn="1"/>
        </p:nvSpPr>
        <p:spPr>
          <a:xfrm>
            <a:off x="2218784" y="4548152"/>
            <a:ext cx="6925215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B5077ADF-6B4D-E9E5-BB85-17932F34F4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85643" y="4676745"/>
            <a:ext cx="1645566" cy="33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401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s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7F8C7BBA-7035-42C1-BFD2-10224907F2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5143" cy="51414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2284830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ønstret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bilde 18">
            <a:extLst>
              <a:ext uri="{FF2B5EF4-FFF2-40B4-BE49-F238E27FC236}">
                <a16:creationId xmlns:a16="http://schemas.microsoft.com/office/drawing/2014/main" id="{7A3CEF5F-6780-4E1D-AEA9-5ACF49FB93C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9145142" cy="5141442"/>
          </a:xfrm>
          <a:custGeom>
            <a:avLst/>
            <a:gdLst>
              <a:gd name="connsiteX0" fmla="*/ 864107 w 9145142"/>
              <a:gd name="connsiteY0" fmla="*/ 4554569 h 5141442"/>
              <a:gd name="connsiteX1" fmla="*/ 2203417 w 9145142"/>
              <a:gd name="connsiteY1" fmla="*/ 4554569 h 5141442"/>
              <a:gd name="connsiteX2" fmla="*/ 2203417 w 9145142"/>
              <a:gd name="connsiteY2" fmla="*/ 5141442 h 5141442"/>
              <a:gd name="connsiteX3" fmla="*/ 864107 w 9145142"/>
              <a:gd name="connsiteY3" fmla="*/ 5141442 h 5141442"/>
              <a:gd name="connsiteX4" fmla="*/ 0 w 9145142"/>
              <a:gd name="connsiteY4" fmla="*/ 4554569 h 5141442"/>
              <a:gd name="connsiteX5" fmla="*/ 810100 w 9145142"/>
              <a:gd name="connsiteY5" fmla="*/ 4554569 h 5141442"/>
              <a:gd name="connsiteX6" fmla="*/ 810100 w 9145142"/>
              <a:gd name="connsiteY6" fmla="*/ 5141442 h 5141442"/>
              <a:gd name="connsiteX7" fmla="*/ 0 w 9145142"/>
              <a:gd name="connsiteY7" fmla="*/ 5141442 h 5141442"/>
              <a:gd name="connsiteX8" fmla="*/ 6412401 w 9145142"/>
              <a:gd name="connsiteY8" fmla="*/ 3024377 h 5141442"/>
              <a:gd name="connsiteX9" fmla="*/ 9145142 w 9145142"/>
              <a:gd name="connsiteY9" fmla="*/ 3024377 h 5141442"/>
              <a:gd name="connsiteX10" fmla="*/ 9145142 w 9145142"/>
              <a:gd name="connsiteY10" fmla="*/ 5141442 h 5141442"/>
              <a:gd name="connsiteX11" fmla="*/ 6412401 w 9145142"/>
              <a:gd name="connsiteY11" fmla="*/ 5141442 h 5141442"/>
              <a:gd name="connsiteX12" fmla="*/ 7797361 w 9145142"/>
              <a:gd name="connsiteY12" fmla="*/ 2250280 h 5141442"/>
              <a:gd name="connsiteX13" fmla="*/ 9145142 w 9145142"/>
              <a:gd name="connsiteY13" fmla="*/ 2250280 h 5141442"/>
              <a:gd name="connsiteX14" fmla="*/ 9145142 w 9145142"/>
              <a:gd name="connsiteY14" fmla="*/ 2970370 h 5141442"/>
              <a:gd name="connsiteX15" fmla="*/ 7797361 w 9145142"/>
              <a:gd name="connsiteY15" fmla="*/ 2970370 h 5141442"/>
              <a:gd name="connsiteX16" fmla="*/ 6412401 w 9145142"/>
              <a:gd name="connsiteY16" fmla="*/ 2250280 h 5141442"/>
              <a:gd name="connsiteX17" fmla="*/ 7743354 w 9145142"/>
              <a:gd name="connsiteY17" fmla="*/ 2250280 h 5141442"/>
              <a:gd name="connsiteX18" fmla="*/ 7743354 w 9145142"/>
              <a:gd name="connsiteY18" fmla="*/ 2970370 h 5141442"/>
              <a:gd name="connsiteX19" fmla="*/ 6412401 w 9145142"/>
              <a:gd name="connsiteY19" fmla="*/ 2970370 h 5141442"/>
              <a:gd name="connsiteX20" fmla="*/ 2257423 w 9145142"/>
              <a:gd name="connsiteY20" fmla="*/ 2250280 h 5141442"/>
              <a:gd name="connsiteX21" fmla="*/ 6358394 w 9145142"/>
              <a:gd name="connsiteY21" fmla="*/ 2250280 h 5141442"/>
              <a:gd name="connsiteX22" fmla="*/ 6358394 w 9145142"/>
              <a:gd name="connsiteY22" fmla="*/ 2970370 h 5141442"/>
              <a:gd name="connsiteX23" fmla="*/ 6358394 w 9145142"/>
              <a:gd name="connsiteY23" fmla="*/ 3024377 h 5141442"/>
              <a:gd name="connsiteX24" fmla="*/ 6358394 w 9145142"/>
              <a:gd name="connsiteY24" fmla="*/ 5141442 h 5141442"/>
              <a:gd name="connsiteX25" fmla="*/ 2257423 w 9145142"/>
              <a:gd name="connsiteY25" fmla="*/ 5141442 h 5141442"/>
              <a:gd name="connsiteX26" fmla="*/ 0 w 9145142"/>
              <a:gd name="connsiteY26" fmla="*/ 2250280 h 5141442"/>
              <a:gd name="connsiteX27" fmla="*/ 2203417 w 9145142"/>
              <a:gd name="connsiteY27" fmla="*/ 2250280 h 5141442"/>
              <a:gd name="connsiteX28" fmla="*/ 2203417 w 9145142"/>
              <a:gd name="connsiteY28" fmla="*/ 4500562 h 5141442"/>
              <a:gd name="connsiteX29" fmla="*/ 0 w 9145142"/>
              <a:gd name="connsiteY29" fmla="*/ 4500562 h 5141442"/>
              <a:gd name="connsiteX30" fmla="*/ 6412401 w 9145142"/>
              <a:gd name="connsiteY30" fmla="*/ 739155 h 5141442"/>
              <a:gd name="connsiteX31" fmla="*/ 9145142 w 9145142"/>
              <a:gd name="connsiteY31" fmla="*/ 739155 h 5141442"/>
              <a:gd name="connsiteX32" fmla="*/ 9145142 w 9145142"/>
              <a:gd name="connsiteY32" fmla="*/ 2196273 h 5141442"/>
              <a:gd name="connsiteX33" fmla="*/ 6412401 w 9145142"/>
              <a:gd name="connsiteY33" fmla="*/ 2196273 h 5141442"/>
              <a:gd name="connsiteX34" fmla="*/ 6412401 w 9145142"/>
              <a:gd name="connsiteY34" fmla="*/ 0 h 5141442"/>
              <a:gd name="connsiteX35" fmla="*/ 9145142 w 9145142"/>
              <a:gd name="connsiteY35" fmla="*/ 0 h 5141442"/>
              <a:gd name="connsiteX36" fmla="*/ 9145142 w 9145142"/>
              <a:gd name="connsiteY36" fmla="*/ 685148 h 5141442"/>
              <a:gd name="connsiteX37" fmla="*/ 6412401 w 9145142"/>
              <a:gd name="connsiteY37" fmla="*/ 685148 h 5141442"/>
              <a:gd name="connsiteX38" fmla="*/ 0 w 9145142"/>
              <a:gd name="connsiteY38" fmla="*/ 0 h 5141442"/>
              <a:gd name="connsiteX39" fmla="*/ 6358394 w 9145142"/>
              <a:gd name="connsiteY39" fmla="*/ 0 h 5141442"/>
              <a:gd name="connsiteX40" fmla="*/ 6358394 w 9145142"/>
              <a:gd name="connsiteY40" fmla="*/ 685148 h 5141442"/>
              <a:gd name="connsiteX41" fmla="*/ 6358394 w 9145142"/>
              <a:gd name="connsiteY41" fmla="*/ 739155 h 5141442"/>
              <a:gd name="connsiteX42" fmla="*/ 6358394 w 9145142"/>
              <a:gd name="connsiteY42" fmla="*/ 2196273 h 5141442"/>
              <a:gd name="connsiteX43" fmla="*/ 2257423 w 9145142"/>
              <a:gd name="connsiteY43" fmla="*/ 2196273 h 5141442"/>
              <a:gd name="connsiteX44" fmla="*/ 2257423 w 9145142"/>
              <a:gd name="connsiteY44" fmla="*/ 2196272 h 5141442"/>
              <a:gd name="connsiteX45" fmla="*/ 2203417 w 9145142"/>
              <a:gd name="connsiteY45" fmla="*/ 2196272 h 5141442"/>
              <a:gd name="connsiteX46" fmla="*/ 2203417 w 9145142"/>
              <a:gd name="connsiteY46" fmla="*/ 2196273 h 5141442"/>
              <a:gd name="connsiteX47" fmla="*/ 0 w 9145142"/>
              <a:gd name="connsiteY47" fmla="*/ 2196273 h 5141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9145142" h="5141442">
                <a:moveTo>
                  <a:pt x="864107" y="4554569"/>
                </a:moveTo>
                <a:lnTo>
                  <a:pt x="2203417" y="4554569"/>
                </a:lnTo>
                <a:lnTo>
                  <a:pt x="2203417" y="5141442"/>
                </a:lnTo>
                <a:lnTo>
                  <a:pt x="864107" y="5141442"/>
                </a:lnTo>
                <a:close/>
                <a:moveTo>
                  <a:pt x="0" y="4554569"/>
                </a:moveTo>
                <a:lnTo>
                  <a:pt x="810100" y="4554569"/>
                </a:lnTo>
                <a:lnTo>
                  <a:pt x="810100" y="5141442"/>
                </a:lnTo>
                <a:lnTo>
                  <a:pt x="0" y="5141442"/>
                </a:lnTo>
                <a:close/>
                <a:moveTo>
                  <a:pt x="6412401" y="3024377"/>
                </a:moveTo>
                <a:lnTo>
                  <a:pt x="9145142" y="3024377"/>
                </a:lnTo>
                <a:lnTo>
                  <a:pt x="9145142" y="5141442"/>
                </a:lnTo>
                <a:lnTo>
                  <a:pt x="6412401" y="5141442"/>
                </a:lnTo>
                <a:close/>
                <a:moveTo>
                  <a:pt x="7797361" y="2250280"/>
                </a:moveTo>
                <a:lnTo>
                  <a:pt x="9145142" y="2250280"/>
                </a:lnTo>
                <a:lnTo>
                  <a:pt x="9145142" y="2970370"/>
                </a:lnTo>
                <a:lnTo>
                  <a:pt x="7797361" y="2970370"/>
                </a:lnTo>
                <a:close/>
                <a:moveTo>
                  <a:pt x="6412401" y="2250280"/>
                </a:moveTo>
                <a:lnTo>
                  <a:pt x="7743354" y="2250280"/>
                </a:lnTo>
                <a:lnTo>
                  <a:pt x="7743354" y="2970370"/>
                </a:lnTo>
                <a:lnTo>
                  <a:pt x="6412401" y="2970370"/>
                </a:lnTo>
                <a:close/>
                <a:moveTo>
                  <a:pt x="2257423" y="2250280"/>
                </a:moveTo>
                <a:lnTo>
                  <a:pt x="6358394" y="2250280"/>
                </a:lnTo>
                <a:lnTo>
                  <a:pt x="6358394" y="2970370"/>
                </a:lnTo>
                <a:lnTo>
                  <a:pt x="6358394" y="3024377"/>
                </a:lnTo>
                <a:lnTo>
                  <a:pt x="6358394" y="5141442"/>
                </a:lnTo>
                <a:lnTo>
                  <a:pt x="2257423" y="5141442"/>
                </a:lnTo>
                <a:close/>
                <a:moveTo>
                  <a:pt x="0" y="2250280"/>
                </a:moveTo>
                <a:lnTo>
                  <a:pt x="2203417" y="2250280"/>
                </a:lnTo>
                <a:lnTo>
                  <a:pt x="2203417" y="4500562"/>
                </a:lnTo>
                <a:lnTo>
                  <a:pt x="0" y="4500562"/>
                </a:lnTo>
                <a:close/>
                <a:moveTo>
                  <a:pt x="6412401" y="739155"/>
                </a:moveTo>
                <a:lnTo>
                  <a:pt x="9145142" y="739155"/>
                </a:lnTo>
                <a:lnTo>
                  <a:pt x="9145142" y="2196273"/>
                </a:lnTo>
                <a:lnTo>
                  <a:pt x="6412401" y="2196273"/>
                </a:lnTo>
                <a:close/>
                <a:moveTo>
                  <a:pt x="6412401" y="0"/>
                </a:moveTo>
                <a:lnTo>
                  <a:pt x="9145142" y="0"/>
                </a:lnTo>
                <a:lnTo>
                  <a:pt x="9145142" y="685148"/>
                </a:lnTo>
                <a:lnTo>
                  <a:pt x="6412401" y="685148"/>
                </a:lnTo>
                <a:close/>
                <a:moveTo>
                  <a:pt x="0" y="0"/>
                </a:moveTo>
                <a:lnTo>
                  <a:pt x="6358394" y="0"/>
                </a:lnTo>
                <a:lnTo>
                  <a:pt x="6358394" y="685148"/>
                </a:lnTo>
                <a:lnTo>
                  <a:pt x="6358394" y="739155"/>
                </a:lnTo>
                <a:lnTo>
                  <a:pt x="6358394" y="2196273"/>
                </a:lnTo>
                <a:lnTo>
                  <a:pt x="2257423" y="2196273"/>
                </a:lnTo>
                <a:lnTo>
                  <a:pt x="2257423" y="2196272"/>
                </a:lnTo>
                <a:lnTo>
                  <a:pt x="2203417" y="2196272"/>
                </a:lnTo>
                <a:lnTo>
                  <a:pt x="2203417" y="2196273"/>
                </a:lnTo>
                <a:lnTo>
                  <a:pt x="0" y="219627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576072">
            <a:no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789423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04063" y="1368174"/>
            <a:ext cx="3780473" cy="280835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38281" y="1368174"/>
            <a:ext cx="3780473" cy="280835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9CBADD87-C9B4-B8A2-A45B-409062E4B117}"/>
              </a:ext>
            </a:extLst>
          </p:cNvPr>
          <p:cNvSpPr/>
          <p:nvPr userDrawn="1"/>
        </p:nvSpPr>
        <p:spPr>
          <a:xfrm>
            <a:off x="1024299" y="4548152"/>
            <a:ext cx="1132538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CD9C3300-23DF-EBB1-CA64-AA066D12F100}"/>
              </a:ext>
            </a:extLst>
          </p:cNvPr>
          <p:cNvSpPr/>
          <p:nvPr userDrawn="1"/>
        </p:nvSpPr>
        <p:spPr>
          <a:xfrm>
            <a:off x="0" y="4548152"/>
            <a:ext cx="967866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4ACF99E0-FD61-48DE-8167-9E76A6DDEA0B}"/>
              </a:ext>
            </a:extLst>
          </p:cNvPr>
          <p:cNvSpPr/>
          <p:nvPr userDrawn="1"/>
        </p:nvSpPr>
        <p:spPr>
          <a:xfrm>
            <a:off x="2218784" y="4548152"/>
            <a:ext cx="6925215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3F4F4B67-F6AE-9C8C-E18D-B4BCEC7802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85643" y="4676745"/>
            <a:ext cx="1645566" cy="33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>
            <a:extLst>
              <a:ext uri="{FF2B5EF4-FFF2-40B4-BE49-F238E27FC236}">
                <a16:creationId xmlns:a16="http://schemas.microsoft.com/office/drawing/2014/main" id="{8B982F27-6EA0-5BC9-5CB9-417558BFCFD2}"/>
              </a:ext>
            </a:extLst>
          </p:cNvPr>
          <p:cNvSpPr/>
          <p:nvPr userDrawn="1"/>
        </p:nvSpPr>
        <p:spPr>
          <a:xfrm>
            <a:off x="1024299" y="4548152"/>
            <a:ext cx="1132538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00808E2E-ECC9-2268-F9EB-1948B8AE7DDB}"/>
              </a:ext>
            </a:extLst>
          </p:cNvPr>
          <p:cNvSpPr/>
          <p:nvPr userDrawn="1"/>
        </p:nvSpPr>
        <p:spPr>
          <a:xfrm>
            <a:off x="0" y="4548152"/>
            <a:ext cx="967866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504064" y="1368171"/>
            <a:ext cx="3780473" cy="230832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Legg til overskrift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503371" y="1368171"/>
            <a:ext cx="3780473" cy="230832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Legg til overskrift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503371" y="1728217"/>
            <a:ext cx="3780473" cy="244830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7091A449-0515-4A16-B0C9-4451DAE33806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04063" y="1728216"/>
            <a:ext cx="3780473" cy="244830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1" name="Tittel 10">
            <a:extLst>
              <a:ext uri="{FF2B5EF4-FFF2-40B4-BE49-F238E27FC236}">
                <a16:creationId xmlns:a16="http://schemas.microsoft.com/office/drawing/2014/main" id="{CB5434EE-01EB-4AEA-9860-8EAE20A95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2F2669E9-F758-7887-B546-90602126CBD8}"/>
              </a:ext>
            </a:extLst>
          </p:cNvPr>
          <p:cNvSpPr/>
          <p:nvPr userDrawn="1"/>
        </p:nvSpPr>
        <p:spPr>
          <a:xfrm>
            <a:off x="2218784" y="4548152"/>
            <a:ext cx="6925215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DEC38B49-2B99-942D-E61B-97AD0A49B8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85643" y="4676745"/>
            <a:ext cx="1645566" cy="33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8A236E5C-EBC1-021D-7483-0CB53E865154}"/>
              </a:ext>
            </a:extLst>
          </p:cNvPr>
          <p:cNvSpPr/>
          <p:nvPr userDrawn="1"/>
        </p:nvSpPr>
        <p:spPr>
          <a:xfrm>
            <a:off x="1024299" y="4548152"/>
            <a:ext cx="1132538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A71B2F6B-8719-0476-3339-FC5A7981D901}"/>
              </a:ext>
            </a:extLst>
          </p:cNvPr>
          <p:cNvSpPr/>
          <p:nvPr userDrawn="1"/>
        </p:nvSpPr>
        <p:spPr>
          <a:xfrm>
            <a:off x="0" y="4548152"/>
            <a:ext cx="967866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10C2605-F80C-1522-55C6-DC3DD3116994}"/>
              </a:ext>
            </a:extLst>
          </p:cNvPr>
          <p:cNvSpPr/>
          <p:nvPr userDrawn="1"/>
        </p:nvSpPr>
        <p:spPr>
          <a:xfrm>
            <a:off x="2218784" y="4548152"/>
            <a:ext cx="6925215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7663A5EF-F9C0-8F77-B941-786085CDAA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85643" y="4676745"/>
            <a:ext cx="1645566" cy="33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1082A9E9-FADF-8788-A67E-B795753903F1}"/>
              </a:ext>
            </a:extLst>
          </p:cNvPr>
          <p:cNvSpPr/>
          <p:nvPr userDrawn="1"/>
        </p:nvSpPr>
        <p:spPr>
          <a:xfrm>
            <a:off x="1024299" y="4548152"/>
            <a:ext cx="1132538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7DBDE035-81D9-9FF1-DC71-467AB7752755}"/>
              </a:ext>
            </a:extLst>
          </p:cNvPr>
          <p:cNvSpPr/>
          <p:nvPr userDrawn="1"/>
        </p:nvSpPr>
        <p:spPr>
          <a:xfrm>
            <a:off x="0" y="4548152"/>
            <a:ext cx="967866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8F337632-F87A-1C2D-8F9C-783EC515C522}"/>
              </a:ext>
            </a:extLst>
          </p:cNvPr>
          <p:cNvSpPr/>
          <p:nvPr userDrawn="1"/>
        </p:nvSpPr>
        <p:spPr>
          <a:xfrm>
            <a:off x="2218784" y="4548152"/>
            <a:ext cx="6925215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7BFF4559-B7E7-69EB-6AD1-ED4C615C3A7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85643" y="4676745"/>
            <a:ext cx="1645566" cy="33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infoside">
    <p:bg>
      <p:bgPr>
        <a:solidFill>
          <a:srgbClr val="0162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11F9C09E-B884-4BB8-84DD-62255DE1AE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33046" y="2740193"/>
            <a:ext cx="2756985" cy="663511"/>
          </a:xfrm>
        </p:spPr>
        <p:txBody>
          <a:bodyPr anchor="ctr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lt1"/>
                </a:solidFill>
              </a:defRPr>
            </a:lvl1pPr>
          </a:lstStyle>
          <a:p>
            <a:pPr lvl="0"/>
            <a:r>
              <a:rPr lang="nb-NO" dirty="0"/>
              <a:t>Kontaktinformasjon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7FE50A6-EC24-38C5-88E6-6080E31766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53968" y="1862803"/>
            <a:ext cx="3436063" cy="70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458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04063" y="612678"/>
            <a:ext cx="7814691" cy="415498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04064" y="1368172"/>
            <a:ext cx="7814691" cy="28083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6FCE75D-8421-40A0-9964-BDEA85E6D903}"/>
              </a:ext>
            </a:extLst>
          </p:cNvPr>
          <p:cNvSpPr/>
          <p:nvPr userDrawn="1"/>
        </p:nvSpPr>
        <p:spPr>
          <a:xfrm>
            <a:off x="1024299" y="4548152"/>
            <a:ext cx="1132538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970475FF-61F3-B21F-9C15-DF939C4F97C3}"/>
              </a:ext>
            </a:extLst>
          </p:cNvPr>
          <p:cNvSpPr/>
          <p:nvPr userDrawn="1"/>
        </p:nvSpPr>
        <p:spPr>
          <a:xfrm>
            <a:off x="0" y="4548152"/>
            <a:ext cx="967866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8494018E-A43B-F8E4-C374-9E13FF4EA360}"/>
              </a:ext>
            </a:extLst>
          </p:cNvPr>
          <p:cNvSpPr/>
          <p:nvPr userDrawn="1"/>
        </p:nvSpPr>
        <p:spPr>
          <a:xfrm>
            <a:off x="2218784" y="4548152"/>
            <a:ext cx="6925215" cy="595348"/>
          </a:xfrm>
          <a:prstGeom prst="rect">
            <a:avLst/>
          </a:prstGeom>
          <a:solidFill>
            <a:srgbClr val="01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4A4AB986-B05D-CC3A-FF3D-914164B1C1B6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6985643" y="4676745"/>
            <a:ext cx="1645566" cy="33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62" r:id="rId3"/>
    <p:sldLayoutId id="2147483661" r:id="rId4"/>
    <p:sldLayoutId id="2147483651" r:id="rId5"/>
    <p:sldLayoutId id="2147483650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9" r:id="rId12"/>
    <p:sldLayoutId id="2147483652" r:id="rId13"/>
    <p:sldLayoutId id="2147483653" r:id="rId14"/>
    <p:sldLayoutId id="2147483654" r:id="rId15"/>
    <p:sldLayoutId id="2147483655" r:id="rId16"/>
    <p:sldLayoutId id="2147483663" r:id="rId17"/>
  </p:sldLayoutIdLs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300"/>
        </a:spcBef>
        <a:buFont typeface="Arial" panose="020B0604020202020204" pitchFamily="34" charset="0"/>
        <a:buChar char="​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" indent="-144000" algn="l" defTabSz="685800" rtl="0" eaLnBrk="1" latinLnBrk="0" hangingPunct="1">
        <a:lnSpc>
          <a:spcPct val="100000"/>
        </a:lnSpc>
        <a:spcBef>
          <a:spcPts val="300"/>
        </a:spcBef>
        <a:buFont typeface="Verdana" panose="020B060403050404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8" indent="-144000" algn="l" defTabSz="685800" rtl="0" eaLnBrk="1" latinLnBrk="0" hangingPunct="1">
        <a:lnSpc>
          <a:spcPct val="100000"/>
        </a:lnSpc>
        <a:spcBef>
          <a:spcPts val="300"/>
        </a:spcBef>
        <a:buFont typeface="Arial" panose="020B0604020202020204" pitchFamily="34" charset="0"/>
        <a:buChar char="■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92099" indent="-144000" algn="l" defTabSz="685800" rtl="0" eaLnBrk="1" latinLnBrk="0" hangingPunct="1">
        <a:lnSpc>
          <a:spcPct val="100000"/>
        </a:lnSpc>
        <a:spcBef>
          <a:spcPts val="300"/>
        </a:spcBef>
        <a:buFont typeface="Verdana" panose="020B060403050404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044131" indent="-144000" algn="l" defTabSz="685800" rtl="0" eaLnBrk="1" latinLnBrk="0" hangingPunct="1">
        <a:lnSpc>
          <a:spcPct val="100000"/>
        </a:lnSpc>
        <a:spcBef>
          <a:spcPts val="300"/>
        </a:spcBef>
        <a:buFont typeface="Verdana" panose="020B060403050404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jpg"/><Relationship Id="rId7" Type="http://schemas.openxmlformats.org/officeDocument/2006/relationships/image" Target="../media/image26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474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9EC70ED7-013B-010B-8364-DAE28C1CEE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62" y="1432685"/>
            <a:ext cx="5067857" cy="830997"/>
          </a:xfrm>
        </p:spPr>
        <p:txBody>
          <a:bodyPr>
            <a:normAutofit fontScale="90000"/>
          </a:bodyPr>
          <a:lstStyle/>
          <a:p>
            <a:r>
              <a:rPr lang="nb-NO" dirty="0"/>
              <a:t>Erfaringer om samarbeid mellom frivillighet og omsorgstjenester på Kleplandstunet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917E1EAB-89A0-28CF-4B23-7A8687FBBE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062" y="2787133"/>
            <a:ext cx="4860608" cy="461665"/>
          </a:xfrm>
        </p:spPr>
        <p:txBody>
          <a:bodyPr/>
          <a:lstStyle/>
          <a:p>
            <a:r>
              <a:rPr lang="nb-NO" dirty="0"/>
              <a:t>Unni Birkrem, Lena Tjøm og Phally Long Prum</a:t>
            </a:r>
          </a:p>
        </p:txBody>
      </p:sp>
    </p:spTree>
    <p:extLst>
      <p:ext uri="{BB962C8B-B14F-4D97-AF65-F5344CB8AC3E}">
        <p14:creationId xmlns:p14="http://schemas.microsoft.com/office/powerpoint/2010/main" val="584439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57EC68F-8709-350C-E1B9-9E8F59139BF8}"/>
              </a:ext>
            </a:extLst>
          </p:cNvPr>
          <p:cNvSpPr/>
          <p:nvPr/>
        </p:nvSpPr>
        <p:spPr>
          <a:xfrm>
            <a:off x="0" y="4406462"/>
            <a:ext cx="9144000" cy="737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o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E9EB4AF-3F3A-3B91-3DB7-40CA50C5E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691" y="514034"/>
            <a:ext cx="7814691" cy="415498"/>
          </a:xfrm>
        </p:spPr>
        <p:txBody>
          <a:bodyPr/>
          <a:lstStyle/>
          <a:p>
            <a:r>
              <a:rPr lang="nb-NO" dirty="0"/>
              <a:t>Kleplandstunet</a:t>
            </a:r>
          </a:p>
        </p:txBody>
      </p:sp>
      <p:pic>
        <p:nvPicPr>
          <p:cNvPr id="4" name="Plassholder for innhold 4" descr="Et bilde som inneholder musikk&#10;&#10;Automatisk generert beskrivelse">
            <a:extLst>
              <a:ext uri="{FF2B5EF4-FFF2-40B4-BE49-F238E27FC236}">
                <a16:creationId xmlns:a16="http://schemas.microsoft.com/office/drawing/2014/main" id="{70F32304-7479-0760-C831-CEE661B91E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5" r="18472" b="-2"/>
          <a:stretch/>
        </p:blipFill>
        <p:spPr>
          <a:xfrm rot="5400000">
            <a:off x="488478" y="1149939"/>
            <a:ext cx="3995784" cy="3857358"/>
          </a:xfrm>
          <a:prstGeom prst="rect">
            <a:avLst/>
          </a:prstGeom>
        </p:spPr>
      </p:pic>
      <p:pic>
        <p:nvPicPr>
          <p:cNvPr id="5" name="Bilde 4" descr="Et bilde som inneholder gress, tre, utendørs&#10;&#10;Automatisk generert beskrivelse">
            <a:extLst>
              <a:ext uri="{FF2B5EF4-FFF2-40B4-BE49-F238E27FC236}">
                <a16:creationId xmlns:a16="http://schemas.microsoft.com/office/drawing/2014/main" id="{83946FCA-32C2-F429-AB6F-85B666B1AE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07" b="-2"/>
          <a:stretch/>
        </p:blipFill>
        <p:spPr>
          <a:xfrm rot="5400000">
            <a:off x="4506129" y="1664935"/>
            <a:ext cx="3431397" cy="3391753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E9E86600-40B3-2B21-9DEA-778E34A53BA7}"/>
              </a:ext>
            </a:extLst>
          </p:cNvPr>
          <p:cNvSpPr txBox="1"/>
          <p:nvPr/>
        </p:nvSpPr>
        <p:spPr>
          <a:xfrm>
            <a:off x="4411407" y="929532"/>
            <a:ext cx="350629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>
                <a:solidFill>
                  <a:schemeClr val="bg1"/>
                </a:solidFill>
                <a:highlight>
                  <a:srgbClr val="006269"/>
                </a:highlight>
              </a:rPr>
              <a:t>Kleplandsveien</a:t>
            </a:r>
            <a:r>
              <a:rPr lang="nb-NO" dirty="0">
                <a:solidFill>
                  <a:schemeClr val="bg1"/>
                </a:solidFill>
                <a:highlight>
                  <a:srgbClr val="006269"/>
                </a:highlight>
              </a:rPr>
              <a:t> 30, 4640 Søgne </a:t>
            </a:r>
            <a:br>
              <a:rPr lang="nb-NO" dirty="0">
                <a:solidFill>
                  <a:schemeClr val="bg1"/>
                </a:solidFill>
                <a:highlight>
                  <a:srgbClr val="006269"/>
                </a:highlight>
              </a:rPr>
            </a:br>
            <a:r>
              <a:rPr lang="nb-NO" dirty="0">
                <a:solidFill>
                  <a:schemeClr val="bg1"/>
                </a:solidFill>
                <a:highlight>
                  <a:srgbClr val="006269"/>
                </a:highlight>
              </a:rPr>
              <a:t>Parkering på baksiden, fint uteområde og stor veranda på toppen av bygget </a:t>
            </a:r>
            <a:endParaRPr lang="no-NO" dirty="0">
              <a:solidFill>
                <a:schemeClr val="bg1"/>
              </a:solidFill>
              <a:highlight>
                <a:srgbClr val="006269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165162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759A3F6-9FE2-F2A1-9111-99DEF593789D}"/>
              </a:ext>
            </a:extLst>
          </p:cNvPr>
          <p:cNvSpPr/>
          <p:nvPr/>
        </p:nvSpPr>
        <p:spPr>
          <a:xfrm>
            <a:off x="-1" y="4406462"/>
            <a:ext cx="9479499" cy="737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o-NO"/>
          </a:p>
        </p:txBody>
      </p:sp>
      <p:pic>
        <p:nvPicPr>
          <p:cNvPr id="5" name="Plassholder for innhold 4" descr="Et bilde som inneholder vegg, innendørs&#10;&#10;Automatisk generert beskrivelse">
            <a:extLst>
              <a:ext uri="{FF2B5EF4-FFF2-40B4-BE49-F238E27FC236}">
                <a16:creationId xmlns:a16="http://schemas.microsoft.com/office/drawing/2014/main" id="{5A52C064-DA1A-AD48-D72C-B621B89750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02" r="-3" b="-3"/>
          <a:stretch/>
        </p:blipFill>
        <p:spPr>
          <a:xfrm rot="5400000">
            <a:off x="5069481" y="1046807"/>
            <a:ext cx="4961963" cy="3029722"/>
          </a:xfrm>
          <a:prstGeom prst="rect">
            <a:avLst/>
          </a:prstGeom>
        </p:spPr>
      </p:pic>
      <p:pic>
        <p:nvPicPr>
          <p:cNvPr id="6" name="Bilde 5" descr="Et bilde som inneholder vegg, innendørs, vindu, baderom&#10;&#10;Automatisk generert beskrivelse">
            <a:extLst>
              <a:ext uri="{FF2B5EF4-FFF2-40B4-BE49-F238E27FC236}">
                <a16:creationId xmlns:a16="http://schemas.microsoft.com/office/drawing/2014/main" id="{4E972C97-C431-1EC6-FE34-7D61E5C823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8" r="9329" b="1"/>
          <a:stretch/>
        </p:blipFill>
        <p:spPr>
          <a:xfrm rot="5400000">
            <a:off x="2777819" y="1894840"/>
            <a:ext cx="3321425" cy="2974194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0D35891F-79EB-BF77-6043-DCA89D3718D5}"/>
              </a:ext>
            </a:extLst>
          </p:cNvPr>
          <p:cNvSpPr txBox="1"/>
          <p:nvPr/>
        </p:nvSpPr>
        <p:spPr>
          <a:xfrm>
            <a:off x="0" y="778768"/>
            <a:ext cx="526949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  <a:highlight>
                  <a:srgbClr val="006269"/>
                </a:highlight>
              </a:rPr>
              <a:t>Store beboerrom med liten kjøkkenkrok og kjøleskap. </a:t>
            </a:r>
          </a:p>
          <a:p>
            <a:r>
              <a:rPr lang="nb-NO" dirty="0">
                <a:solidFill>
                  <a:schemeClr val="bg1"/>
                </a:solidFill>
                <a:highlight>
                  <a:srgbClr val="006269"/>
                </a:highlight>
              </a:rPr>
              <a:t>Store vinduer, mulighet for å montere skillevegg – opplegg for takheis</a:t>
            </a:r>
            <a:endParaRPr lang="no-NO" dirty="0">
              <a:solidFill>
                <a:schemeClr val="bg1"/>
              </a:solidFill>
              <a:highlight>
                <a:srgbClr val="006269"/>
              </a:highlight>
            </a:endParaRPr>
          </a:p>
        </p:txBody>
      </p:sp>
      <p:pic>
        <p:nvPicPr>
          <p:cNvPr id="8" name="Plassholder for innhold 4" descr="Et bilde som inneholder vindu, innendørs, vegg, bygning&#10;&#10;Automatisk generert beskrivelse">
            <a:extLst>
              <a:ext uri="{FF2B5EF4-FFF2-40B4-BE49-F238E27FC236}">
                <a16:creationId xmlns:a16="http://schemas.microsoft.com/office/drawing/2014/main" id="{19A16EDF-8CBB-B8C3-C839-69D1F236ED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1" r="7049" b="-3"/>
          <a:stretch/>
        </p:blipFill>
        <p:spPr>
          <a:xfrm>
            <a:off x="109971" y="1721223"/>
            <a:ext cx="2731493" cy="332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628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1125D3DB-6E33-96BB-08C2-E6A07CD1F131}"/>
              </a:ext>
            </a:extLst>
          </p:cNvPr>
          <p:cNvSpPr/>
          <p:nvPr/>
        </p:nvSpPr>
        <p:spPr>
          <a:xfrm>
            <a:off x="0" y="4406462"/>
            <a:ext cx="9144000" cy="737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o-NO"/>
          </a:p>
        </p:txBody>
      </p:sp>
      <p:pic>
        <p:nvPicPr>
          <p:cNvPr id="6" name="Bilde 5" descr="Et bilde som inneholder innendørs, tak, tre&#10;&#10;Automatisk generert beskrivelse">
            <a:extLst>
              <a:ext uri="{FF2B5EF4-FFF2-40B4-BE49-F238E27FC236}">
                <a16:creationId xmlns:a16="http://schemas.microsoft.com/office/drawing/2014/main" id="{91450FA8-70DD-DC6D-6105-2BD36C6195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02" r="-3" b="-3"/>
          <a:stretch/>
        </p:blipFill>
        <p:spPr>
          <a:xfrm rot="5400000">
            <a:off x="-831979" y="1117816"/>
            <a:ext cx="4840153" cy="3075165"/>
          </a:xfrm>
          <a:prstGeom prst="rect">
            <a:avLst/>
          </a:prstGeom>
        </p:spPr>
      </p:pic>
      <p:pic>
        <p:nvPicPr>
          <p:cNvPr id="7" name="Bilde 6" descr="Et bilde som inneholder innendørs, sete&#10;&#10;Automatisk generert beskrivelse">
            <a:extLst>
              <a:ext uri="{FF2B5EF4-FFF2-40B4-BE49-F238E27FC236}">
                <a16:creationId xmlns:a16="http://schemas.microsoft.com/office/drawing/2014/main" id="{2BCCFD8E-56F7-658F-8696-C3AD943921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17" b="1"/>
          <a:stretch/>
        </p:blipFill>
        <p:spPr>
          <a:xfrm rot="5400000">
            <a:off x="3233526" y="2209856"/>
            <a:ext cx="2881487" cy="2849751"/>
          </a:xfrm>
          <a:prstGeom prst="rect">
            <a:avLst/>
          </a:prstGeom>
        </p:spPr>
      </p:pic>
      <p:pic>
        <p:nvPicPr>
          <p:cNvPr id="8" name="Plassholder for innhold 4" descr="Et bilde som inneholder innendørs, gulv, tre, skitten&#10;&#10;Automatisk generert beskrivelse">
            <a:extLst>
              <a:ext uri="{FF2B5EF4-FFF2-40B4-BE49-F238E27FC236}">
                <a16:creationId xmlns:a16="http://schemas.microsoft.com/office/drawing/2014/main" id="{55952957-1080-951D-DCD5-910AB44A18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3" r="11044" b="1"/>
          <a:stretch/>
        </p:blipFill>
        <p:spPr>
          <a:xfrm rot="5400000">
            <a:off x="6144230" y="2199419"/>
            <a:ext cx="2881487" cy="2870625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8A674CA6-D7AF-9DD2-456D-120BA7B0B3A0}"/>
              </a:ext>
            </a:extLst>
          </p:cNvPr>
          <p:cNvSpPr txBox="1"/>
          <p:nvPr/>
        </p:nvSpPr>
        <p:spPr>
          <a:xfrm>
            <a:off x="3249394" y="1148708"/>
            <a:ext cx="414222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  <a:highlight>
                  <a:srgbClr val="006269"/>
                </a:highlight>
              </a:rPr>
              <a:t>Åpen kjøkken/stue med stor veranda utenfor.</a:t>
            </a:r>
            <a:br>
              <a:rPr lang="nb-NO" dirty="0">
                <a:solidFill>
                  <a:schemeClr val="bg1"/>
                </a:solidFill>
                <a:highlight>
                  <a:srgbClr val="006269"/>
                </a:highlight>
              </a:rPr>
            </a:br>
            <a:r>
              <a:rPr lang="nb-NO" dirty="0">
                <a:solidFill>
                  <a:schemeClr val="bg1"/>
                </a:solidFill>
                <a:highlight>
                  <a:srgbClr val="006269"/>
                </a:highlight>
              </a:rPr>
              <a:t>Brede korridorer som gir oversikt</a:t>
            </a:r>
            <a:endParaRPr lang="no-NO" dirty="0">
              <a:solidFill>
                <a:schemeClr val="bg1"/>
              </a:solidFill>
              <a:highlight>
                <a:srgbClr val="006269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454707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E361CADA-7BA8-C203-9D4C-F29D90164767}"/>
              </a:ext>
            </a:extLst>
          </p:cNvPr>
          <p:cNvSpPr/>
          <p:nvPr/>
        </p:nvSpPr>
        <p:spPr>
          <a:xfrm>
            <a:off x="0" y="4406462"/>
            <a:ext cx="9144000" cy="737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o-NO"/>
          </a:p>
        </p:txBody>
      </p:sp>
      <p:pic>
        <p:nvPicPr>
          <p:cNvPr id="7" name="Plassholder for innhold 6" descr="Et bilde som inneholder møbler, scenebilde, gulv, tak&#10;&#10;Automatisk generert beskrivelse">
            <a:extLst>
              <a:ext uri="{FF2B5EF4-FFF2-40B4-BE49-F238E27FC236}">
                <a16:creationId xmlns:a16="http://schemas.microsoft.com/office/drawing/2014/main" id="{F50870EE-3513-EE89-65FE-E509C4F5B3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231" y="115743"/>
            <a:ext cx="6549352" cy="4912014"/>
          </a:xfr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2BA52C38-2BB1-3321-D4BE-6B8A00B0BBD2}"/>
              </a:ext>
            </a:extLst>
          </p:cNvPr>
          <p:cNvSpPr txBox="1"/>
          <p:nvPr/>
        </p:nvSpPr>
        <p:spPr>
          <a:xfrm>
            <a:off x="6721583" y="4006256"/>
            <a:ext cx="26770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  <a:highlight>
                  <a:srgbClr val="006269"/>
                </a:highlight>
              </a:rPr>
              <a:t>Stor, åpen Foajé med  scene, lydanlegg, piano </a:t>
            </a:r>
            <a:br>
              <a:rPr lang="nb-NO" dirty="0">
                <a:solidFill>
                  <a:schemeClr val="bg1"/>
                </a:solidFill>
                <a:highlight>
                  <a:srgbClr val="006269"/>
                </a:highlight>
              </a:rPr>
            </a:br>
            <a:r>
              <a:rPr lang="nb-NO" dirty="0">
                <a:solidFill>
                  <a:schemeClr val="bg1"/>
                </a:solidFill>
                <a:highlight>
                  <a:srgbClr val="006269"/>
                </a:highlight>
              </a:rPr>
              <a:t>og projektor</a:t>
            </a:r>
            <a:endParaRPr lang="no-NO" dirty="0">
              <a:solidFill>
                <a:schemeClr val="bg1"/>
              </a:solidFill>
              <a:highlight>
                <a:srgbClr val="006269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723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2C4FC5-E372-F1BE-5F3B-2EB17FDD8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64" y="612678"/>
            <a:ext cx="4860608" cy="415498"/>
          </a:xfrm>
        </p:spPr>
        <p:txBody>
          <a:bodyPr anchor="b">
            <a:normAutofit/>
          </a:bodyPr>
          <a:lstStyle/>
          <a:p>
            <a:r>
              <a:rPr lang="nb-NO" dirty="0"/>
              <a:t>Frivillighetsenheten</a:t>
            </a:r>
          </a:p>
        </p:txBody>
      </p:sp>
      <p:sp>
        <p:nvSpPr>
          <p:cNvPr id="10" name="Plassholder for tekst 3">
            <a:extLst>
              <a:ext uri="{FF2B5EF4-FFF2-40B4-BE49-F238E27FC236}">
                <a16:creationId xmlns:a16="http://schemas.microsoft.com/office/drawing/2014/main" id="{3EBDCE14-5EAA-3EAB-4A1B-BF8EE0BF75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062" y="1368173"/>
            <a:ext cx="6386855" cy="2808351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Kommunalsjefsområdet kommunikasjon og innbyggerdialog</a:t>
            </a:r>
            <a:br>
              <a:rPr lang="nb-NO" dirty="0"/>
            </a:b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Støtte og tilrettelegge for god samhandling</a:t>
            </a:r>
            <a:br>
              <a:rPr lang="nb-NO" dirty="0"/>
            </a:b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Aktiv, stor og mangfoldig frivillige sektor i Kristiansand </a:t>
            </a:r>
            <a:br>
              <a:rPr lang="nb-NO" dirty="0"/>
            </a:b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Tilskudd, utlån av lokaler, møteplasser og kompetanseheving</a:t>
            </a:r>
          </a:p>
        </p:txBody>
      </p:sp>
    </p:spTree>
    <p:extLst>
      <p:ext uri="{BB962C8B-B14F-4D97-AF65-F5344CB8AC3E}">
        <p14:creationId xmlns:p14="http://schemas.microsoft.com/office/powerpoint/2010/main" val="1157374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klær, person, tekst, Menneskeansikt&#10;&#10;Automatisk generert beskrivelse">
            <a:extLst>
              <a:ext uri="{FF2B5EF4-FFF2-40B4-BE49-F238E27FC236}">
                <a16:creationId xmlns:a16="http://schemas.microsoft.com/office/drawing/2014/main" id="{BD5854FE-8941-005B-EFEA-2B181326A8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802"/>
          <a:stretch/>
        </p:blipFill>
        <p:spPr>
          <a:xfrm>
            <a:off x="2758609" y="135341"/>
            <a:ext cx="2382974" cy="2062267"/>
          </a:xfrm>
          <a:prstGeom prst="rect">
            <a:avLst/>
          </a:prstGeom>
        </p:spPr>
      </p:pic>
      <p:pic>
        <p:nvPicPr>
          <p:cNvPr id="37" name="Bilde 36" descr="Et bilde som inneholder scenebilde, klær, innendørs, møbler&#10;&#10;Automatisk generert beskrivelse">
            <a:extLst>
              <a:ext uri="{FF2B5EF4-FFF2-40B4-BE49-F238E27FC236}">
                <a16:creationId xmlns:a16="http://schemas.microsoft.com/office/drawing/2014/main" id="{D3250C86-20BC-B6DC-93F6-543CD8913B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310"/>
          <a:stretch/>
        </p:blipFill>
        <p:spPr>
          <a:xfrm>
            <a:off x="5525871" y="161150"/>
            <a:ext cx="3440512" cy="2036458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FCA70EE9-F5F5-DD4F-1299-2124F1B5F6D5}"/>
              </a:ext>
            </a:extLst>
          </p:cNvPr>
          <p:cNvSpPr/>
          <p:nvPr/>
        </p:nvSpPr>
        <p:spPr>
          <a:xfrm>
            <a:off x="0" y="4486160"/>
            <a:ext cx="9144000" cy="8280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o-NO"/>
          </a:p>
        </p:txBody>
      </p:sp>
      <p:pic>
        <p:nvPicPr>
          <p:cNvPr id="11" name="Bilde 10" descr="Et bilde som inneholder klær, person, mann, konsert&#10;&#10;Automatisk generert beskrivelse">
            <a:extLst>
              <a:ext uri="{FF2B5EF4-FFF2-40B4-BE49-F238E27FC236}">
                <a16:creationId xmlns:a16="http://schemas.microsoft.com/office/drawing/2014/main" id="{0343B26C-02B1-DA07-7A10-EC273D1DC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7189" y="2349006"/>
            <a:ext cx="3859388" cy="2815171"/>
          </a:xfrm>
          <a:prstGeom prst="rect">
            <a:avLst/>
          </a:prstGeom>
        </p:spPr>
      </p:pic>
      <p:pic>
        <p:nvPicPr>
          <p:cNvPr id="17" name="Bilde 16" descr="Et bilde som inneholder sko, klær, scenebilde, konstruksjon&#10;&#10;Automatisk generert beskrivelse">
            <a:extLst>
              <a:ext uri="{FF2B5EF4-FFF2-40B4-BE49-F238E27FC236}">
                <a16:creationId xmlns:a16="http://schemas.microsoft.com/office/drawing/2014/main" id="{FCEC8B18-395A-B3CA-E92D-88DAB0B322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42" y="135341"/>
            <a:ext cx="2669567" cy="2062267"/>
          </a:xfrm>
          <a:prstGeom prst="rect">
            <a:avLst/>
          </a:prstGeom>
        </p:spPr>
      </p:pic>
      <p:sp>
        <p:nvSpPr>
          <p:cNvPr id="20" name="TekstSylinder 19">
            <a:extLst>
              <a:ext uri="{FF2B5EF4-FFF2-40B4-BE49-F238E27FC236}">
                <a16:creationId xmlns:a16="http://schemas.microsoft.com/office/drawing/2014/main" id="{F760248A-7E98-F0F9-6873-6BB5C8C4A033}"/>
              </a:ext>
            </a:extLst>
          </p:cNvPr>
          <p:cNvSpPr txBox="1"/>
          <p:nvPr/>
        </p:nvSpPr>
        <p:spPr>
          <a:xfrm>
            <a:off x="1413376" y="1956210"/>
            <a:ext cx="254569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>
                <a:solidFill>
                  <a:schemeClr val="bg1"/>
                </a:solidFill>
                <a:highlight>
                  <a:srgbClr val="006269"/>
                </a:highlight>
              </a:rPr>
              <a:t>Frivilligbørs</a:t>
            </a:r>
            <a:endParaRPr lang="no-NO" dirty="0">
              <a:solidFill>
                <a:schemeClr val="bg1"/>
              </a:solidFill>
              <a:highlight>
                <a:srgbClr val="006269"/>
              </a:highlight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D0AA1041-BCE6-17EA-7DBF-1B57782B2F5B}"/>
              </a:ext>
            </a:extLst>
          </p:cNvPr>
          <p:cNvSpPr txBox="1"/>
          <p:nvPr/>
        </p:nvSpPr>
        <p:spPr>
          <a:xfrm>
            <a:off x="5410909" y="4727506"/>
            <a:ext cx="2973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dirty="0">
                <a:solidFill>
                  <a:schemeClr val="bg1"/>
                </a:solidFill>
                <a:highlight>
                  <a:srgbClr val="006269"/>
                </a:highlight>
              </a:rPr>
              <a:t>Festkonsert på Kilden og prisutdeling av Frivillighetsprisen</a:t>
            </a:r>
            <a:endParaRPr lang="no-NO" sz="1200" dirty="0">
              <a:solidFill>
                <a:schemeClr val="bg1"/>
              </a:solidFill>
              <a:highlight>
                <a:srgbClr val="006269"/>
              </a:highlight>
            </a:endParaRP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730C7754-79AE-F211-CB89-748862850C44}"/>
              </a:ext>
            </a:extLst>
          </p:cNvPr>
          <p:cNvSpPr txBox="1"/>
          <p:nvPr/>
        </p:nvSpPr>
        <p:spPr>
          <a:xfrm>
            <a:off x="5838892" y="1956210"/>
            <a:ext cx="254569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>
                <a:solidFill>
                  <a:schemeClr val="bg1"/>
                </a:solidFill>
                <a:highlight>
                  <a:srgbClr val="006269"/>
                </a:highlight>
              </a:rPr>
              <a:t>Temamøter</a:t>
            </a:r>
            <a:endParaRPr lang="no-NO" dirty="0">
              <a:solidFill>
                <a:schemeClr val="bg1"/>
              </a:solidFill>
              <a:highlight>
                <a:srgbClr val="006269"/>
              </a:highlight>
            </a:endParaRPr>
          </a:p>
        </p:txBody>
      </p:sp>
      <p:pic>
        <p:nvPicPr>
          <p:cNvPr id="43" name="Bilde 42" descr="Et bilde som inneholder utendørs, himmel, tre, klær&#10;&#10;Automatisk generert beskrivelse">
            <a:extLst>
              <a:ext uri="{FF2B5EF4-FFF2-40B4-BE49-F238E27FC236}">
                <a16:creationId xmlns:a16="http://schemas.microsoft.com/office/drawing/2014/main" id="{22C08E84-B8DC-97EB-4090-C6E4546D771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1479"/>
          <a:stretch/>
        </p:blipFill>
        <p:spPr>
          <a:xfrm rot="5400000">
            <a:off x="1927706" y="2743066"/>
            <a:ext cx="2840164" cy="2052045"/>
          </a:xfrm>
          <a:prstGeom prst="rect">
            <a:avLst/>
          </a:prstGeom>
        </p:spPr>
      </p:pic>
      <p:pic>
        <p:nvPicPr>
          <p:cNvPr id="31" name="Bilde 30" descr="Et bilde som inneholder konstruksjon, himmel, utendørs, tekst&#10;&#10;Automatisk generert beskrivelse">
            <a:extLst>
              <a:ext uri="{FF2B5EF4-FFF2-40B4-BE49-F238E27FC236}">
                <a16:creationId xmlns:a16="http://schemas.microsoft.com/office/drawing/2014/main" id="{C990DC44-8BA1-75B3-B1FB-8E8DB026F9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-45038" y="2822367"/>
            <a:ext cx="2840165" cy="1893443"/>
          </a:xfrm>
          <a:prstGeom prst="rect">
            <a:avLst/>
          </a:prstGeom>
        </p:spPr>
      </p:pic>
      <p:sp>
        <p:nvSpPr>
          <p:cNvPr id="22" name="TekstSylinder 21">
            <a:extLst>
              <a:ext uri="{FF2B5EF4-FFF2-40B4-BE49-F238E27FC236}">
                <a16:creationId xmlns:a16="http://schemas.microsoft.com/office/drawing/2014/main" id="{6304A593-80EA-FC16-92BD-1B080E9CD6FB}"/>
              </a:ext>
            </a:extLst>
          </p:cNvPr>
          <p:cNvSpPr txBox="1"/>
          <p:nvPr/>
        </p:nvSpPr>
        <p:spPr>
          <a:xfrm>
            <a:off x="934985" y="4889089"/>
            <a:ext cx="254569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>
                <a:solidFill>
                  <a:schemeClr val="bg1"/>
                </a:solidFill>
                <a:highlight>
                  <a:srgbClr val="006269"/>
                </a:highlight>
              </a:rPr>
              <a:t>Frivilligfestival</a:t>
            </a:r>
            <a:endParaRPr lang="no-NO" dirty="0">
              <a:solidFill>
                <a:schemeClr val="bg1"/>
              </a:solidFill>
              <a:highlight>
                <a:srgbClr val="006269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135413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87E820-7C70-5EED-06C5-286E6A796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63" y="796875"/>
            <a:ext cx="8061035" cy="415498"/>
          </a:xfrm>
        </p:spPr>
        <p:txBody>
          <a:bodyPr>
            <a:noAutofit/>
          </a:bodyPr>
          <a:lstStyle/>
          <a:p>
            <a:r>
              <a:rPr lang="nb-NO" sz="2400" dirty="0"/>
              <a:t>Prosjektet «Samarbeid mellom Kleplandstunet og Frivillighetsenheten»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02BEADA-0120-2A62-0AD9-8140A69F2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063" y="1473428"/>
            <a:ext cx="7929468" cy="280835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Prosjektets eier: Anne Grete Widding, Enhetsleder i Frivillighetsenheten </a:t>
            </a:r>
            <a:br>
              <a:rPr lang="nb-NO" dirty="0"/>
            </a:b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Mer frivillig aktivitet på Kleplandstunet til glede for beboerne</a:t>
            </a:r>
            <a:br>
              <a:rPr lang="nb-NO" dirty="0"/>
            </a:b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Økt livskvalitet for beboere ved økt involvering av frivillige, kompetanse og god samhandlingskultur </a:t>
            </a:r>
            <a:br>
              <a:rPr lang="nb-NO" dirty="0"/>
            </a:b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«Leve hele livet – En kvalitetsreform for eldre» (Meld. St 15 (2017-2018) </a:t>
            </a:r>
            <a:br>
              <a:rPr lang="nb-NO" dirty="0"/>
            </a:b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Prosjektstart vår 2023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14993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EA961EC-093D-6597-F379-BB9B7FD801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Frivillighetsenheten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A272F13-5C2E-E2CE-5053-C6AB191489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94280" y="1374610"/>
            <a:ext cx="3780473" cy="230832"/>
          </a:xfrm>
        </p:spPr>
        <p:txBody>
          <a:bodyPr/>
          <a:lstStyle/>
          <a:p>
            <a:r>
              <a:rPr lang="nb-NO" dirty="0"/>
              <a:t>Kleplandstunet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6515A90-04ED-3100-881E-499DF83837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94280" y="1728216"/>
            <a:ext cx="4640629" cy="244830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Tilgjengeliggjøring av aktivitets-</a:t>
            </a:r>
            <a:br>
              <a:rPr lang="nb-NO" dirty="0"/>
            </a:br>
            <a:r>
              <a:rPr lang="nb-NO" dirty="0"/>
              <a:t>programmet </a:t>
            </a:r>
            <a:br>
              <a:rPr lang="nb-NO" dirty="0"/>
            </a:b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Ansatte tar imot frivillige og hjelper til 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AA03E98E-E281-B464-089E-B35CD002C0BA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Forespørsel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Månedlig aktivitetsprogram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Samarbeidsavtale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Kontaktperson for frivillige organisasjoner</a:t>
            </a: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45C14D4E-ABDF-7DFF-4A1C-A94B02A66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Organiseringen av samarbeidet</a:t>
            </a:r>
          </a:p>
        </p:txBody>
      </p:sp>
    </p:spTree>
    <p:extLst>
      <p:ext uri="{BB962C8B-B14F-4D97-AF65-F5344CB8AC3E}">
        <p14:creationId xmlns:p14="http://schemas.microsoft.com/office/powerpoint/2010/main" val="1630486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2E441393-EF41-8ECF-93AC-6A0B6827DA17}"/>
              </a:ext>
            </a:extLst>
          </p:cNvPr>
          <p:cNvSpPr/>
          <p:nvPr/>
        </p:nvSpPr>
        <p:spPr>
          <a:xfrm>
            <a:off x="-4984" y="4550709"/>
            <a:ext cx="9148983" cy="6600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o-NO"/>
          </a:p>
        </p:txBody>
      </p:sp>
      <p:pic>
        <p:nvPicPr>
          <p:cNvPr id="6" name="Plassholder for innhold 5" descr="Et bilde som inneholder tekst, skjermbilde, Font, design&#10;&#10;Automatisk generert beskrivelse">
            <a:extLst>
              <a:ext uri="{FF2B5EF4-FFF2-40B4-BE49-F238E27FC236}">
                <a16:creationId xmlns:a16="http://schemas.microsoft.com/office/drawing/2014/main" id="{33F6E03B-FE12-F15E-4632-2169026937E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1392" b="1228"/>
          <a:stretch/>
        </p:blipFill>
        <p:spPr>
          <a:xfrm>
            <a:off x="-230801" y="186744"/>
            <a:ext cx="9567983" cy="4748279"/>
          </a:xfrm>
        </p:spPr>
      </p:pic>
    </p:spTree>
    <p:extLst>
      <p:ext uri="{BB962C8B-B14F-4D97-AF65-F5344CB8AC3E}">
        <p14:creationId xmlns:p14="http://schemas.microsoft.com/office/powerpoint/2010/main" val="1232281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 descr="Et bilde som inneholder kjøretøy, Landkjøretøy, utendørs, transport&#10;&#10;Automatisk generert beskrivelse">
            <a:extLst>
              <a:ext uri="{FF2B5EF4-FFF2-40B4-BE49-F238E27FC236}">
                <a16:creationId xmlns:a16="http://schemas.microsoft.com/office/drawing/2014/main" id="{D0134B83-1145-7FB3-A212-2A0C2C607E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14" t="5095" r="10230" b="19104"/>
          <a:stretch/>
        </p:blipFill>
        <p:spPr>
          <a:xfrm>
            <a:off x="2628513" y="109950"/>
            <a:ext cx="1864419" cy="2524014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910BC4A5-76C4-84A8-3AA7-48CD7A7E574E}"/>
              </a:ext>
            </a:extLst>
          </p:cNvPr>
          <p:cNvSpPr/>
          <p:nvPr/>
        </p:nvSpPr>
        <p:spPr>
          <a:xfrm>
            <a:off x="0" y="4500563"/>
            <a:ext cx="9144000" cy="642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o-NO"/>
          </a:p>
        </p:txBody>
      </p:sp>
      <p:pic>
        <p:nvPicPr>
          <p:cNvPr id="6" name="Plassholder for bilde 5" descr="Et bilde som inneholder klær, person, transport, kjøretøy&#10;&#10;Automatisk generert beskrivelse">
            <a:extLst>
              <a:ext uri="{FF2B5EF4-FFF2-40B4-BE49-F238E27FC236}">
                <a16:creationId xmlns:a16="http://schemas.microsoft.com/office/drawing/2014/main" id="{1C1ED717-444B-6D81-AD44-87F6C576584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923" r="923"/>
          <a:stretch>
            <a:fillRect/>
          </a:stretch>
        </p:blipFill>
        <p:spPr>
          <a:xfrm>
            <a:off x="4492932" y="111356"/>
            <a:ext cx="1896703" cy="2577042"/>
          </a:xfrm>
        </p:spPr>
      </p:pic>
      <p:pic>
        <p:nvPicPr>
          <p:cNvPr id="11" name="Bilde 10" descr="Et bilde som inneholder klær, person, sko, innendørs&#10;&#10;Automatisk generert beskrivelse">
            <a:extLst>
              <a:ext uri="{FF2B5EF4-FFF2-40B4-BE49-F238E27FC236}">
                <a16:creationId xmlns:a16="http://schemas.microsoft.com/office/drawing/2014/main" id="{46443C43-9B65-F4DF-4C63-8F97461766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425" y="3148560"/>
            <a:ext cx="2410991" cy="1808243"/>
          </a:xfrm>
          <a:prstGeom prst="rect">
            <a:avLst/>
          </a:prstGeom>
        </p:spPr>
      </p:pic>
      <p:pic>
        <p:nvPicPr>
          <p:cNvPr id="15" name="Bilde 14" descr="Et bilde som inneholder utendørs, himmel, vei, sky&#10;&#10;Automatisk generert beskrivelse">
            <a:extLst>
              <a:ext uri="{FF2B5EF4-FFF2-40B4-BE49-F238E27FC236}">
                <a16:creationId xmlns:a16="http://schemas.microsoft.com/office/drawing/2014/main" id="{60746D0B-BA24-A601-3D68-02E0AB917B3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865" r="6628" b="29202"/>
          <a:stretch/>
        </p:blipFill>
        <p:spPr>
          <a:xfrm>
            <a:off x="6434196" y="2916835"/>
            <a:ext cx="1914600" cy="1967690"/>
          </a:xfrm>
          <a:prstGeom prst="rect">
            <a:avLst/>
          </a:prstGeom>
        </p:spPr>
      </p:pic>
      <p:pic>
        <p:nvPicPr>
          <p:cNvPr id="17" name="Bilde 16" descr="Et bilde som inneholder møbler, tak, innendørs, bord&#10;&#10;Automatisk generert beskrivelse">
            <a:extLst>
              <a:ext uri="{FF2B5EF4-FFF2-40B4-BE49-F238E27FC236}">
                <a16:creationId xmlns:a16="http://schemas.microsoft.com/office/drawing/2014/main" id="{1F45B366-7BC4-477F-4635-EEF107A0190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3997"/>
          <a:stretch/>
        </p:blipFill>
        <p:spPr>
          <a:xfrm>
            <a:off x="6769601" y="209305"/>
            <a:ext cx="1993279" cy="2285707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91185C71-E711-9021-A4FC-CDF0310E4EAC}"/>
              </a:ext>
            </a:extLst>
          </p:cNvPr>
          <p:cNvSpPr txBox="1"/>
          <p:nvPr/>
        </p:nvSpPr>
        <p:spPr>
          <a:xfrm>
            <a:off x="3224804" y="2495012"/>
            <a:ext cx="254569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>
                <a:solidFill>
                  <a:schemeClr val="bg1"/>
                </a:solidFill>
                <a:highlight>
                  <a:srgbClr val="006269"/>
                </a:highlight>
              </a:rPr>
              <a:t>Kjøretur med Søgneruta</a:t>
            </a:r>
            <a:endParaRPr lang="no-NO" dirty="0">
              <a:solidFill>
                <a:schemeClr val="bg1"/>
              </a:solidFill>
              <a:highlight>
                <a:srgbClr val="006269"/>
              </a:highlight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EA97965-75B6-8100-7D04-BC318288122A}"/>
              </a:ext>
            </a:extLst>
          </p:cNvPr>
          <p:cNvSpPr txBox="1"/>
          <p:nvPr/>
        </p:nvSpPr>
        <p:spPr>
          <a:xfrm>
            <a:off x="6670699" y="2394378"/>
            <a:ext cx="21910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100" dirty="0">
                <a:solidFill>
                  <a:schemeClr val="bg1"/>
                </a:solidFill>
                <a:highlight>
                  <a:srgbClr val="006269"/>
                </a:highlight>
              </a:rPr>
              <a:t>Sittedans med barnehage og Søgne VGS</a:t>
            </a:r>
            <a:endParaRPr lang="no-NO" sz="1100" dirty="0">
              <a:solidFill>
                <a:schemeClr val="bg1"/>
              </a:solidFill>
              <a:highlight>
                <a:srgbClr val="006269"/>
              </a:highlight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ED2B0E92-F829-962D-ED66-CDFE938705FA}"/>
              </a:ext>
            </a:extLst>
          </p:cNvPr>
          <p:cNvSpPr txBox="1"/>
          <p:nvPr/>
        </p:nvSpPr>
        <p:spPr>
          <a:xfrm>
            <a:off x="610323" y="4681835"/>
            <a:ext cx="2159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dirty="0">
                <a:solidFill>
                  <a:schemeClr val="bg1"/>
                </a:solidFill>
                <a:highlight>
                  <a:srgbClr val="006269"/>
                </a:highlight>
              </a:rPr>
              <a:t>Forskjellige aktiviteter med Smilerynker</a:t>
            </a:r>
            <a:endParaRPr lang="no-NO" sz="1200" dirty="0">
              <a:solidFill>
                <a:schemeClr val="bg1"/>
              </a:solidFill>
              <a:highlight>
                <a:srgbClr val="006269"/>
              </a:highlight>
            </a:endParaRPr>
          </a:p>
        </p:txBody>
      </p:sp>
      <p:pic>
        <p:nvPicPr>
          <p:cNvPr id="22" name="Bilde 21" descr="Et bilde som inneholder scenebilde, klær, sko, møbler&#10;&#10;Automatisk generert beskrivelse">
            <a:extLst>
              <a:ext uri="{FF2B5EF4-FFF2-40B4-BE49-F238E27FC236}">
                <a16:creationId xmlns:a16="http://schemas.microsoft.com/office/drawing/2014/main" id="{39DC5660-9D61-4102-AAA6-1A78F155B7D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7257" b="11930"/>
          <a:stretch/>
        </p:blipFill>
        <p:spPr>
          <a:xfrm>
            <a:off x="252034" y="127962"/>
            <a:ext cx="2092181" cy="2753455"/>
          </a:xfrm>
          <a:prstGeom prst="rect">
            <a:avLst/>
          </a:prstGeom>
        </p:spPr>
      </p:pic>
      <p:sp>
        <p:nvSpPr>
          <p:cNvPr id="23" name="TekstSylinder 22">
            <a:extLst>
              <a:ext uri="{FF2B5EF4-FFF2-40B4-BE49-F238E27FC236}">
                <a16:creationId xmlns:a16="http://schemas.microsoft.com/office/drawing/2014/main" id="{2B633B03-18BB-DADB-CCA1-332192D1D99D}"/>
              </a:ext>
            </a:extLst>
          </p:cNvPr>
          <p:cNvSpPr txBox="1"/>
          <p:nvPr/>
        </p:nvSpPr>
        <p:spPr>
          <a:xfrm>
            <a:off x="-27548" y="2701391"/>
            <a:ext cx="2651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100" dirty="0">
                <a:solidFill>
                  <a:schemeClr val="bg1"/>
                </a:solidFill>
                <a:highlight>
                  <a:srgbClr val="006269"/>
                </a:highlight>
              </a:rPr>
              <a:t>Konsert med Kristiansand Tyrolerorkester</a:t>
            </a:r>
            <a:endParaRPr lang="no-NO" sz="1100" dirty="0">
              <a:solidFill>
                <a:schemeClr val="bg1"/>
              </a:solidFill>
              <a:highlight>
                <a:srgbClr val="006269"/>
              </a:highlight>
            </a:endParaRPr>
          </a:p>
        </p:txBody>
      </p:sp>
      <p:pic>
        <p:nvPicPr>
          <p:cNvPr id="25" name="Bilde 24" descr="Et bilde som inneholder klær, person, sko, kvinne&#10;&#10;Automatisk generert beskrivelse">
            <a:extLst>
              <a:ext uri="{FF2B5EF4-FFF2-40B4-BE49-F238E27FC236}">
                <a16:creationId xmlns:a16="http://schemas.microsoft.com/office/drawing/2014/main" id="{3ECC477F-5553-47EC-7F37-AD1C08F88F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81139" y="2973121"/>
            <a:ext cx="2623586" cy="196769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E58BF1A4-A504-A927-A5DB-988D5633F157}"/>
              </a:ext>
            </a:extLst>
          </p:cNvPr>
          <p:cNvSpPr txBox="1"/>
          <p:nvPr/>
        </p:nvSpPr>
        <p:spPr>
          <a:xfrm>
            <a:off x="3181139" y="4780392"/>
            <a:ext cx="254569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>
                <a:solidFill>
                  <a:schemeClr val="bg1"/>
                </a:solidFill>
                <a:highlight>
                  <a:srgbClr val="006269"/>
                </a:highlight>
              </a:rPr>
              <a:t>Seniordans</a:t>
            </a:r>
            <a:endParaRPr lang="no-NO" dirty="0">
              <a:solidFill>
                <a:schemeClr val="bg1"/>
              </a:solidFill>
              <a:highlight>
                <a:srgbClr val="006269"/>
              </a:highlight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91E14C77-EFB8-E87A-FCE5-55CB0F1D2CAD}"/>
              </a:ext>
            </a:extLst>
          </p:cNvPr>
          <p:cNvSpPr txBox="1"/>
          <p:nvPr/>
        </p:nvSpPr>
        <p:spPr>
          <a:xfrm>
            <a:off x="6152885" y="4751848"/>
            <a:ext cx="254569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>
                <a:solidFill>
                  <a:schemeClr val="bg1"/>
                </a:solidFill>
                <a:highlight>
                  <a:srgbClr val="006269"/>
                </a:highlight>
              </a:rPr>
              <a:t>Søgne Skolekorps</a:t>
            </a:r>
            <a:endParaRPr lang="no-NO" dirty="0">
              <a:solidFill>
                <a:schemeClr val="bg1"/>
              </a:solidFill>
              <a:highlight>
                <a:srgbClr val="006269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331952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50D5AC-72E0-A21B-4797-C16275750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63" y="759226"/>
            <a:ext cx="7814691" cy="415498"/>
          </a:xfrm>
        </p:spPr>
        <p:txBody>
          <a:bodyPr>
            <a:noAutofit/>
          </a:bodyPr>
          <a:lstStyle/>
          <a:p>
            <a:r>
              <a:rPr lang="nb-NO" sz="2400" dirty="0"/>
              <a:t>Erfaringer fra frivillige, ansatte, beboere og pårørende</a:t>
            </a:r>
            <a:endParaRPr lang="no-NO" sz="24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CDE19A-8512-F875-C737-ABD2FCA2C0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4063" y="1368174"/>
            <a:ext cx="7087431" cy="2808351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Ansatte har ikke blitt informert og oppdatert om aktivitet 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Frivillige ønsker annerkjennelse for deres innsats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Tilrettelegge for dialog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Aktivitetsprogrammet skaper gode samtaler </a:t>
            </a:r>
            <a:endParaRPr lang="no-NO" dirty="0"/>
          </a:p>
        </p:txBody>
      </p:sp>
    </p:spTree>
    <p:extLst>
      <p:ext uri="{BB962C8B-B14F-4D97-AF65-F5344CB8AC3E}">
        <p14:creationId xmlns:p14="http://schemas.microsoft.com/office/powerpoint/2010/main" val="1603339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544D7E-C169-3052-9226-8830AEEAB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Samspillet mellom frivillighet og kommunen</a:t>
            </a:r>
            <a:endParaRPr lang="no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A1A6F55-7998-13DC-9784-51611E844D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4063" y="1368174"/>
            <a:ext cx="7751851" cy="2808351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Høyt press og høyt krav i Eldreomsorgen </a:t>
            </a:r>
            <a:br>
              <a:rPr lang="nb-NO" dirty="0"/>
            </a:b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«Det lille ekstra» nedprioriteres </a:t>
            </a:r>
            <a:br>
              <a:rPr lang="nb-NO" dirty="0"/>
            </a:b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Frivillig aktivitet frigjør tid  </a:t>
            </a:r>
            <a:br>
              <a:rPr lang="nb-NO" dirty="0"/>
            </a:b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Avhengig av frivilligheten for å imøtekomme forventningene som stilles</a:t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09281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ADBB1E-796A-4731-5764-F8594CE5E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Samspillet mellom frivillighet og kommunen forts.</a:t>
            </a:r>
            <a:endParaRPr lang="no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08F426-73EE-ED37-E58E-D5DB44171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4063" y="1368174"/>
            <a:ext cx="7814691" cy="2822278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Velferdsstatens redning? </a:t>
            </a:r>
            <a:br>
              <a:rPr lang="nb-NO" dirty="0"/>
            </a:b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Ingen bestillingsvare</a:t>
            </a:r>
            <a:br>
              <a:rPr lang="nb-NO" dirty="0"/>
            </a:b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Ivareta frivillige organisasjoners særegenheter </a:t>
            </a:r>
            <a:br>
              <a:rPr lang="nb-NO" dirty="0"/>
            </a:b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Vi må spille på lag! </a:t>
            </a:r>
            <a:br>
              <a:rPr lang="nb-NO" dirty="0"/>
            </a:b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Samarbeid krever større innsats og ressurser</a:t>
            </a:r>
            <a:br>
              <a:rPr lang="nb-NO" dirty="0"/>
            </a:br>
            <a:r>
              <a:rPr lang="nb-NO" dirty="0"/>
              <a:t>- frivilligheten må synliggjøres, møtes og ivaretas </a:t>
            </a:r>
            <a:br>
              <a:rPr lang="nb-NO" dirty="0"/>
            </a:b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Forankring hos ledere og ansatte </a:t>
            </a:r>
            <a:endParaRPr lang="no-NO" dirty="0"/>
          </a:p>
          <a:p>
            <a:endParaRPr lang="no-NO" dirty="0"/>
          </a:p>
        </p:txBody>
      </p:sp>
    </p:spTree>
    <p:extLst>
      <p:ext uri="{BB962C8B-B14F-4D97-AF65-F5344CB8AC3E}">
        <p14:creationId xmlns:p14="http://schemas.microsoft.com/office/powerpoint/2010/main" val="3579383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8978161F-98D8-BA87-01CC-25CDBC64AA33}"/>
              </a:ext>
            </a:extLst>
          </p:cNvPr>
          <p:cNvSpPr/>
          <p:nvPr/>
        </p:nvSpPr>
        <p:spPr>
          <a:xfrm>
            <a:off x="1262130" y="1223493"/>
            <a:ext cx="6812924" cy="2041301"/>
          </a:xfrm>
          <a:prstGeom prst="rect">
            <a:avLst/>
          </a:prstGeom>
          <a:solidFill>
            <a:srgbClr val="01626F"/>
          </a:solidFill>
          <a:ln>
            <a:solidFill>
              <a:srgbClr val="0062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o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83E8189B-4467-42F1-2B43-9D42B4A3B812}"/>
              </a:ext>
            </a:extLst>
          </p:cNvPr>
          <p:cNvSpPr txBox="1"/>
          <p:nvPr/>
        </p:nvSpPr>
        <p:spPr>
          <a:xfrm>
            <a:off x="2504941" y="2157212"/>
            <a:ext cx="5112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bg1"/>
                </a:solidFill>
              </a:rPr>
              <a:t>Spørsmål om prosjektet?</a:t>
            </a:r>
            <a:endParaRPr lang="no-NO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594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210928"/>
      </p:ext>
    </p:extLst>
  </p:cSld>
  <p:clrMapOvr>
    <a:masterClrMapping/>
  </p:clrMapOvr>
</p:sld>
</file>

<file path=ppt/theme/theme1.xml><?xml version="1.0" encoding="utf-8"?>
<a:theme xmlns:a="http://schemas.openxmlformats.org/drawingml/2006/main" name="PPTmal_Kristiansand_Kommune">
  <a:themeElements>
    <a:clrScheme name="Kristiansand kommune">
      <a:dk1>
        <a:sysClr val="windowText" lastClr="000000"/>
      </a:dk1>
      <a:lt1>
        <a:sysClr val="window" lastClr="FFFFFF"/>
      </a:lt1>
      <a:dk2>
        <a:srgbClr val="44546A"/>
      </a:dk2>
      <a:lt2>
        <a:srgbClr val="E2EEE3"/>
      </a:lt2>
      <a:accent1>
        <a:srgbClr val="007AC0"/>
      </a:accent1>
      <a:accent2>
        <a:srgbClr val="397D3A"/>
      </a:accent2>
      <a:accent3>
        <a:srgbClr val="0098B1"/>
      </a:accent3>
      <a:accent4>
        <a:srgbClr val="B61218"/>
      </a:accent4>
      <a:accent5>
        <a:srgbClr val="CB511C"/>
      </a:accent5>
      <a:accent6>
        <a:srgbClr val="F5D410"/>
      </a:accent6>
      <a:hlink>
        <a:srgbClr val="0563C1"/>
      </a:hlink>
      <a:folHlink>
        <a:srgbClr val="954F72"/>
      </a:folHlink>
    </a:clrScheme>
    <a:fontScheme name="Kristiansand kommun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ivillighetsenheten KRS PP mal test" id="{8B13885C-4EA2-AA4B-A034-4AFEB4C26616}" vid="{B9CB2140-6CC5-A642-8B78-21B9740CF9E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B497B3D40D7EE468FC2DB02F40B4C1B" ma:contentTypeVersion="10" ma:contentTypeDescription="Opprett et nytt dokument." ma:contentTypeScope="" ma:versionID="8ab53d7e99b0670372b1cbac592f6480">
  <xsd:schema xmlns:xsd="http://www.w3.org/2001/XMLSchema" xmlns:xs="http://www.w3.org/2001/XMLSchema" xmlns:p="http://schemas.microsoft.com/office/2006/metadata/properties" xmlns:ns2="fbe0bca2-f17c-49d4-b376-d5d93c6f21d9" xmlns:ns3="d2efefe9-8406-4fab-9135-96fa4f3fee32" targetNamespace="http://schemas.microsoft.com/office/2006/metadata/properties" ma:root="true" ma:fieldsID="d3e268b15702b5707e9b9c3ae46d6ce9" ns2:_="" ns3:_="">
    <xsd:import namespace="fbe0bca2-f17c-49d4-b376-d5d93c6f21d9"/>
    <xsd:import namespace="d2efefe9-8406-4fab-9135-96fa4f3fee3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e0bca2-f17c-49d4-b376-d5d93c6f21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eeaa9471-3809-4903-bebf-111d1dca56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efefe9-8406-4fab-9135-96fa4f3fee3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c632eb51-60b4-499a-909e-baca89bec476}" ma:internalName="TaxCatchAll" ma:showField="CatchAllData" ma:web="d2efefe9-8406-4fab-9135-96fa4f3fee3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2efefe9-8406-4fab-9135-96fa4f3fee32" xsi:nil="true"/>
    <lcf76f155ced4ddcb4097134ff3c332f xmlns="fbe0bca2-f17c-49d4-b376-d5d93c6f21d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7E47C6A-1E97-49D5-A5DB-D73A1ED1FB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be0bca2-f17c-49d4-b376-d5d93c6f21d9"/>
    <ds:schemaRef ds:uri="d2efefe9-8406-4fab-9135-96fa4f3fee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CE356D2-D554-49C3-84CC-3AC7A4B674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D82B28-9291-4C31-AD28-F3EF9AB9720B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d2efefe9-8406-4fab-9135-96fa4f3fee32"/>
    <ds:schemaRef ds:uri="http://schemas.microsoft.com/office/2006/documentManagement/types"/>
    <ds:schemaRef ds:uri="fbe0bca2-f17c-49d4-b376-d5d93c6f21d9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1693</TotalTime>
  <Words>357</Words>
  <Application>Microsoft Office PowerPoint</Application>
  <PresentationFormat>Skjermfremvisning (16:9)</PresentationFormat>
  <Paragraphs>56</Paragraphs>
  <Slides>17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20" baseType="lpstr">
      <vt:lpstr>Arial</vt:lpstr>
      <vt:lpstr>Verdana</vt:lpstr>
      <vt:lpstr>PPTmal_Kristiansand_Kommune</vt:lpstr>
      <vt:lpstr>PowerPoint-presentasjon</vt:lpstr>
      <vt:lpstr>Erfaringer om samarbeid mellom frivillighet og omsorgstjenester på Kleplandstunet</vt:lpstr>
      <vt:lpstr>Kleplandstunet</vt:lpstr>
      <vt:lpstr>PowerPoint-presentasjon</vt:lpstr>
      <vt:lpstr>PowerPoint-presentasjon</vt:lpstr>
      <vt:lpstr>PowerPoint-presentasjon</vt:lpstr>
      <vt:lpstr>Frivillighetsenheten</vt:lpstr>
      <vt:lpstr>PowerPoint-presentasjon</vt:lpstr>
      <vt:lpstr>Prosjektet «Samarbeid mellom Kleplandstunet og Frivillighetsenheten»</vt:lpstr>
      <vt:lpstr>Organiseringen av samarbeidet</vt:lpstr>
      <vt:lpstr>PowerPoint-presentasjon</vt:lpstr>
      <vt:lpstr>PowerPoint-presentasjon</vt:lpstr>
      <vt:lpstr>Erfaringer fra frivillige, ansatte, beboere og pårørende</vt:lpstr>
      <vt:lpstr>Samspillet mellom frivillighet og kommunen</vt:lpstr>
      <vt:lpstr>Samspillet mellom frivillighet og kommunen forts.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ugland@tressdesign.no</dc:creator>
  <cp:lastModifiedBy>Elisabeth Engemyr</cp:lastModifiedBy>
  <cp:revision>10</cp:revision>
  <dcterms:created xsi:type="dcterms:W3CDTF">2019-10-17T10:33:15Z</dcterms:created>
  <dcterms:modified xsi:type="dcterms:W3CDTF">2023-10-10T12:30:50Z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0x0101002B497B3D40D7EE468FC2DB02F40B4C1B</vt:lpwstr>
  </property>
</Properties>
</file>