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4111" r:id="rId1"/>
    <p:sldMasterId id="2147483670" r:id="rId2"/>
    <p:sldMasterId id="2147484087" r:id="rId3"/>
  </p:sldMasterIdLst>
  <p:notesMasterIdLst>
    <p:notesMasterId r:id="rId22"/>
  </p:notesMasterIdLst>
  <p:sldIdLst>
    <p:sldId id="260" r:id="rId4"/>
    <p:sldId id="642" r:id="rId5"/>
    <p:sldId id="656" r:id="rId6"/>
    <p:sldId id="661" r:id="rId7"/>
    <p:sldId id="644" r:id="rId8"/>
    <p:sldId id="657" r:id="rId9"/>
    <p:sldId id="658" r:id="rId10"/>
    <p:sldId id="659" r:id="rId11"/>
    <p:sldId id="325" r:id="rId12"/>
    <p:sldId id="326" r:id="rId13"/>
    <p:sldId id="327" r:id="rId14"/>
    <p:sldId id="320" r:id="rId15"/>
    <p:sldId id="321" r:id="rId16"/>
    <p:sldId id="322" r:id="rId17"/>
    <p:sldId id="323" r:id="rId18"/>
    <p:sldId id="324" r:id="rId19"/>
    <p:sldId id="643" r:id="rId20"/>
    <p:sldId id="648" r:id="rId21"/>
  </p:sldIdLst>
  <p:sldSz cx="9144000" cy="5143500" type="screen16x9"/>
  <p:notesSz cx="6858000" cy="9144000"/>
  <p:embeddedFontLst>
    <p:embeddedFont>
      <p:font typeface="Avenir Next" panose="020B0604020202020204" charset="0"/>
      <p:regular r:id="rId23"/>
      <p:bold r:id="rId23"/>
      <p:italic r:id="rId23"/>
      <p:boldItalic r:id="rId24"/>
    </p:embeddedFont>
    <p:embeddedFont>
      <p:font typeface="Avenir Next Demi Bold" panose="020B0604020202020204" charset="0"/>
      <p:regular r:id="rId24"/>
      <p:bold r:id="rId24"/>
      <p:italic r:id="rId24"/>
      <p:boldItalic r:id="rId24"/>
    </p:embeddedFont>
    <p:embeddedFont>
      <p:font typeface="Avenir Next Medium" panose="020B0604020202020204" charset="0"/>
      <p:regular r:id="rId24"/>
      <p:italic r:id="rId24"/>
    </p:embeddedFont>
    <p:embeddedFont>
      <p:font typeface="Calibri" panose="020F0502020204030204" pitchFamily="34" charset="0"/>
      <p:regular r:id="rId23"/>
      <p:bold r:id="rId23"/>
      <p:italic r:id="rId23"/>
      <p:boldItalic r:id="rId23"/>
    </p:embeddedFont>
    <p:embeddedFont>
      <p:font typeface="Calibri Light" panose="020F0302020204030204" pitchFamily="34" charset="0"/>
      <p:regular r:id="rId25"/>
      <p: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Haugegaard" initials="SHA" lastIdx="2" clrIdx="0">
    <p:extLst>
      <p:ext uri="{19B8F6BF-5375-455C-9EA6-DF929625EA0E}">
        <p15:presenceInfo xmlns:p15="http://schemas.microsoft.com/office/powerpoint/2012/main" userId="Simon Haugegaa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963"/>
    <a:srgbClr val="97ACA9"/>
    <a:srgbClr val="33507D"/>
    <a:srgbClr val="F0F2B8"/>
    <a:srgbClr val="E7D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2E990-A387-489C-9350-8E61D064689A}" v="16" dt="2023-10-09T08:59:30.0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5"/>
    <p:restoredTop sz="93784" autoAdjust="0"/>
  </p:normalViewPr>
  <p:slideViewPr>
    <p:cSldViewPr snapToGrid="0" snapToObjects="1" showGuides="1">
      <p:cViewPr varScale="1">
        <p:scale>
          <a:sx n="83" d="100"/>
          <a:sy n="83" d="100"/>
        </p:scale>
        <p:origin x="31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nille Randrup-Thomsen" userId="1a8f2aa2-f5a6-4d5d-90b7-20458dcec0af" providerId="ADAL" clId="{A30322F6-CABD-486B-9C16-8B86E40EB614}"/>
    <pc:docChg chg="delSld delMainMaster">
      <pc:chgData name="Pernille Randrup-Thomsen" userId="1a8f2aa2-f5a6-4d5d-90b7-20458dcec0af" providerId="ADAL" clId="{A30322F6-CABD-486B-9C16-8B86E40EB614}" dt="2023-10-05T12:22:47.656" v="4" actId="47"/>
      <pc:docMkLst>
        <pc:docMk/>
      </pc:docMkLst>
      <pc:sldChg chg="del">
        <pc:chgData name="Pernille Randrup-Thomsen" userId="1a8f2aa2-f5a6-4d5d-90b7-20458dcec0af" providerId="ADAL" clId="{A30322F6-CABD-486B-9C16-8B86E40EB614}" dt="2023-10-05T12:22:36.202" v="0" actId="47"/>
        <pc:sldMkLst>
          <pc:docMk/>
          <pc:sldMk cId="2686122940" sldId="662"/>
        </pc:sldMkLst>
      </pc:sldChg>
      <pc:sldChg chg="del">
        <pc:chgData name="Pernille Randrup-Thomsen" userId="1a8f2aa2-f5a6-4d5d-90b7-20458dcec0af" providerId="ADAL" clId="{A30322F6-CABD-486B-9C16-8B86E40EB614}" dt="2023-10-05T12:22:37.997" v="1" actId="47"/>
        <pc:sldMkLst>
          <pc:docMk/>
          <pc:sldMk cId="3871487341" sldId="663"/>
        </pc:sldMkLst>
      </pc:sldChg>
      <pc:sldChg chg="del">
        <pc:chgData name="Pernille Randrup-Thomsen" userId="1a8f2aa2-f5a6-4d5d-90b7-20458dcec0af" providerId="ADAL" clId="{A30322F6-CABD-486B-9C16-8B86E40EB614}" dt="2023-10-05T12:22:39.379" v="2" actId="47"/>
        <pc:sldMkLst>
          <pc:docMk/>
          <pc:sldMk cId="2176203897" sldId="664"/>
        </pc:sldMkLst>
      </pc:sldChg>
      <pc:sldChg chg="del">
        <pc:chgData name="Pernille Randrup-Thomsen" userId="1a8f2aa2-f5a6-4d5d-90b7-20458dcec0af" providerId="ADAL" clId="{A30322F6-CABD-486B-9C16-8B86E40EB614}" dt="2023-10-05T12:22:46.423" v="3" actId="47"/>
        <pc:sldMkLst>
          <pc:docMk/>
          <pc:sldMk cId="889346255" sldId="665"/>
        </pc:sldMkLst>
      </pc:sldChg>
      <pc:sldChg chg="del">
        <pc:chgData name="Pernille Randrup-Thomsen" userId="1a8f2aa2-f5a6-4d5d-90b7-20458dcec0af" providerId="ADAL" clId="{A30322F6-CABD-486B-9C16-8B86E40EB614}" dt="2023-10-05T12:22:47.656" v="4" actId="47"/>
        <pc:sldMkLst>
          <pc:docMk/>
          <pc:sldMk cId="1909670636" sldId="666"/>
        </pc:sldMkLst>
      </pc:sldChg>
      <pc:sldMasterChg chg="del delSldLayout">
        <pc:chgData name="Pernille Randrup-Thomsen" userId="1a8f2aa2-f5a6-4d5d-90b7-20458dcec0af" providerId="ADAL" clId="{A30322F6-CABD-486B-9C16-8B86E40EB614}" dt="2023-10-05T12:22:47.656" v="4" actId="47"/>
        <pc:sldMasterMkLst>
          <pc:docMk/>
          <pc:sldMasterMk cId="0" sldId="2147483648"/>
        </pc:sldMasterMkLst>
        <pc:sldLayoutChg chg="del">
          <pc:chgData name="Pernille Randrup-Thomsen" userId="1a8f2aa2-f5a6-4d5d-90b7-20458dcec0af" providerId="ADAL" clId="{A30322F6-CABD-486B-9C16-8B86E40EB614}" dt="2023-10-05T12:22:47.656" v="4" actId="4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del delSldLayout">
        <pc:chgData name="Pernille Randrup-Thomsen" userId="1a8f2aa2-f5a6-4d5d-90b7-20458dcec0af" providerId="ADAL" clId="{A30322F6-CABD-486B-9C16-8B86E40EB614}" dt="2023-10-05T12:22:39.379" v="2" actId="47"/>
        <pc:sldMasterMkLst>
          <pc:docMk/>
          <pc:sldMasterMk cId="103701924" sldId="2147483660"/>
        </pc:sldMasterMkLst>
        <pc:sldLayoutChg chg="del">
          <pc:chgData name="Pernille Randrup-Thomsen" userId="1a8f2aa2-f5a6-4d5d-90b7-20458dcec0af" providerId="ADAL" clId="{A30322F6-CABD-486B-9C16-8B86E40EB614}" dt="2023-10-05T12:22:39.379" v="2" actId="47"/>
          <pc:sldLayoutMkLst>
            <pc:docMk/>
            <pc:sldMasterMk cId="103701924" sldId="2147483660"/>
            <pc:sldLayoutMk cId="1864995268" sldId="2147483668"/>
          </pc:sldLayoutMkLst>
        </pc:sldLayoutChg>
      </pc:sldMasterChg>
    </pc:docChg>
  </pc:docChgLst>
  <pc:docChgLst>
    <pc:chgData name="Pernille Randrup-Thomsen" userId="1a8f2aa2-f5a6-4d5d-90b7-20458dcec0af" providerId="ADAL" clId="{D46D4509-EFD8-48FC-997A-B924FB09F2C2}"/>
    <pc:docChg chg="undo custSel modSld sldOrd">
      <pc:chgData name="Pernille Randrup-Thomsen" userId="1a8f2aa2-f5a6-4d5d-90b7-20458dcec0af" providerId="ADAL" clId="{D46D4509-EFD8-48FC-997A-B924FB09F2C2}" dt="2023-10-09T07:49:22.484" v="578" actId="27636"/>
      <pc:docMkLst>
        <pc:docMk/>
      </pc:docMkLst>
      <pc:sldChg chg="modSp mod">
        <pc:chgData name="Pernille Randrup-Thomsen" userId="1a8f2aa2-f5a6-4d5d-90b7-20458dcec0af" providerId="ADAL" clId="{D46D4509-EFD8-48FC-997A-B924FB09F2C2}" dt="2023-10-09T07:07:33.297" v="19" actId="20577"/>
        <pc:sldMkLst>
          <pc:docMk/>
          <pc:sldMk cId="1311773263" sldId="644"/>
        </pc:sldMkLst>
        <pc:spChg chg="mod">
          <ac:chgData name="Pernille Randrup-Thomsen" userId="1a8f2aa2-f5a6-4d5d-90b7-20458dcec0af" providerId="ADAL" clId="{D46D4509-EFD8-48FC-997A-B924FB09F2C2}" dt="2023-10-09T07:07:33.297" v="19" actId="20577"/>
          <ac:spMkLst>
            <pc:docMk/>
            <pc:sldMk cId="1311773263" sldId="644"/>
            <ac:spMk id="10" creationId="{90B4B50B-A063-A792-3F99-C015C9A579FF}"/>
          </ac:spMkLst>
        </pc:spChg>
      </pc:sldChg>
      <pc:sldChg chg="modSp mod">
        <pc:chgData name="Pernille Randrup-Thomsen" userId="1a8f2aa2-f5a6-4d5d-90b7-20458dcec0af" providerId="ADAL" clId="{D46D4509-EFD8-48FC-997A-B924FB09F2C2}" dt="2023-10-09T07:49:22.484" v="578" actId="27636"/>
        <pc:sldMkLst>
          <pc:docMk/>
          <pc:sldMk cId="3798045847" sldId="648"/>
        </pc:sldMkLst>
        <pc:spChg chg="mod">
          <ac:chgData name="Pernille Randrup-Thomsen" userId="1a8f2aa2-f5a6-4d5d-90b7-20458dcec0af" providerId="ADAL" clId="{D46D4509-EFD8-48FC-997A-B924FB09F2C2}" dt="2023-10-09T07:49:22.484" v="578" actId="27636"/>
          <ac:spMkLst>
            <pc:docMk/>
            <pc:sldMk cId="3798045847" sldId="648"/>
            <ac:spMk id="4" creationId="{CC43837E-247B-461E-831D-675D59693A20}"/>
          </ac:spMkLst>
        </pc:spChg>
      </pc:sldChg>
      <pc:sldChg chg="ord">
        <pc:chgData name="Pernille Randrup-Thomsen" userId="1a8f2aa2-f5a6-4d5d-90b7-20458dcec0af" providerId="ADAL" clId="{D46D4509-EFD8-48FC-997A-B924FB09F2C2}" dt="2023-10-09T07:16:30.827" v="25"/>
        <pc:sldMkLst>
          <pc:docMk/>
          <pc:sldMk cId="1093753282" sldId="657"/>
        </pc:sldMkLst>
      </pc:sldChg>
      <pc:sldChg chg="modSp mod ord">
        <pc:chgData name="Pernille Randrup-Thomsen" userId="1a8f2aa2-f5a6-4d5d-90b7-20458dcec0af" providerId="ADAL" clId="{D46D4509-EFD8-48FC-997A-B924FB09F2C2}" dt="2023-10-09T07:42:07.590" v="519" actId="27636"/>
        <pc:sldMkLst>
          <pc:docMk/>
          <pc:sldMk cId="1637586629" sldId="658"/>
        </pc:sldMkLst>
        <pc:spChg chg="mod">
          <ac:chgData name="Pernille Randrup-Thomsen" userId="1a8f2aa2-f5a6-4d5d-90b7-20458dcec0af" providerId="ADAL" clId="{D46D4509-EFD8-48FC-997A-B924FB09F2C2}" dt="2023-10-09T07:42:07.590" v="519" actId="27636"/>
          <ac:spMkLst>
            <pc:docMk/>
            <pc:sldMk cId="1637586629" sldId="658"/>
            <ac:spMk id="3" creationId="{30748644-2B10-6CD7-5C4B-A942F1CEAAFD}"/>
          </ac:spMkLst>
        </pc:spChg>
      </pc:sldChg>
      <pc:sldChg chg="modSp mod ord">
        <pc:chgData name="Pernille Randrup-Thomsen" userId="1a8f2aa2-f5a6-4d5d-90b7-20458dcec0af" providerId="ADAL" clId="{D46D4509-EFD8-48FC-997A-B924FB09F2C2}" dt="2023-10-09T07:36:51.933" v="517" actId="12"/>
        <pc:sldMkLst>
          <pc:docMk/>
          <pc:sldMk cId="2371339968" sldId="659"/>
        </pc:sldMkLst>
        <pc:spChg chg="mod">
          <ac:chgData name="Pernille Randrup-Thomsen" userId="1a8f2aa2-f5a6-4d5d-90b7-20458dcec0af" providerId="ADAL" clId="{D46D4509-EFD8-48FC-997A-B924FB09F2C2}" dt="2023-10-09T07:36:51.933" v="517" actId="12"/>
          <ac:spMkLst>
            <pc:docMk/>
            <pc:sldMk cId="2371339968" sldId="659"/>
            <ac:spMk id="3" creationId="{30748644-2B10-6CD7-5C4B-A942F1CEAAFD}"/>
          </ac:spMkLst>
        </pc:spChg>
      </pc:sldChg>
    </pc:docChg>
  </pc:docChgLst>
  <pc:docChgLst>
    <pc:chgData name="Pernille Randrup-Thomsen" userId="1a8f2aa2-f5a6-4d5d-90b7-20458dcec0af" providerId="ADAL" clId="{2CB2E990-A387-489C-9350-8E61D064689A}"/>
    <pc:docChg chg="undo custSel modSld">
      <pc:chgData name="Pernille Randrup-Thomsen" userId="1a8f2aa2-f5a6-4d5d-90b7-20458dcec0af" providerId="ADAL" clId="{2CB2E990-A387-489C-9350-8E61D064689A}" dt="2023-10-09T08:59:30.029" v="19"/>
      <pc:docMkLst>
        <pc:docMk/>
      </pc:docMkLst>
      <pc:sldChg chg="modTransition">
        <pc:chgData name="Pernille Randrup-Thomsen" userId="1a8f2aa2-f5a6-4d5d-90b7-20458dcec0af" providerId="ADAL" clId="{2CB2E990-A387-489C-9350-8E61D064689A}" dt="2023-10-09T08:58:44.937" v="6"/>
        <pc:sldMkLst>
          <pc:docMk/>
          <pc:sldMk cId="935320682" sldId="260"/>
        </pc:sldMkLst>
      </pc:sldChg>
      <pc:sldChg chg="modTransition">
        <pc:chgData name="Pernille Randrup-Thomsen" userId="1a8f2aa2-f5a6-4d5d-90b7-20458dcec0af" providerId="ADAL" clId="{2CB2E990-A387-489C-9350-8E61D064689A}" dt="2023-10-09T08:59:19.203" v="15"/>
        <pc:sldMkLst>
          <pc:docMk/>
          <pc:sldMk cId="2542077227" sldId="320"/>
        </pc:sldMkLst>
      </pc:sldChg>
      <pc:sldChg chg="modTransition">
        <pc:chgData name="Pernille Randrup-Thomsen" userId="1a8f2aa2-f5a6-4d5d-90b7-20458dcec0af" providerId="ADAL" clId="{2CB2E990-A387-489C-9350-8E61D064689A}" dt="2023-10-09T08:59:20.892" v="16"/>
        <pc:sldMkLst>
          <pc:docMk/>
          <pc:sldMk cId="3327236028" sldId="321"/>
        </pc:sldMkLst>
      </pc:sldChg>
      <pc:sldChg chg="modTransition">
        <pc:chgData name="Pernille Randrup-Thomsen" userId="1a8f2aa2-f5a6-4d5d-90b7-20458dcec0af" providerId="ADAL" clId="{2CB2E990-A387-489C-9350-8E61D064689A}" dt="2023-10-09T08:59:22.795" v="17"/>
        <pc:sldMkLst>
          <pc:docMk/>
          <pc:sldMk cId="914926897" sldId="322"/>
        </pc:sldMkLst>
      </pc:sldChg>
      <pc:sldChg chg="modTransition">
        <pc:chgData name="Pernille Randrup-Thomsen" userId="1a8f2aa2-f5a6-4d5d-90b7-20458dcec0af" providerId="ADAL" clId="{2CB2E990-A387-489C-9350-8E61D064689A}" dt="2023-10-09T08:59:24.979" v="18"/>
        <pc:sldMkLst>
          <pc:docMk/>
          <pc:sldMk cId="2581450095" sldId="323"/>
        </pc:sldMkLst>
      </pc:sldChg>
      <pc:sldChg chg="modTransition">
        <pc:chgData name="Pernille Randrup-Thomsen" userId="1a8f2aa2-f5a6-4d5d-90b7-20458dcec0af" providerId="ADAL" clId="{2CB2E990-A387-489C-9350-8E61D064689A}" dt="2023-10-09T08:59:30.029" v="19"/>
        <pc:sldMkLst>
          <pc:docMk/>
          <pc:sldMk cId="2657277359" sldId="324"/>
        </pc:sldMkLst>
      </pc:sldChg>
      <pc:sldChg chg="modTransition">
        <pc:chgData name="Pernille Randrup-Thomsen" userId="1a8f2aa2-f5a6-4d5d-90b7-20458dcec0af" providerId="ADAL" clId="{2CB2E990-A387-489C-9350-8E61D064689A}" dt="2023-10-09T08:59:08.116" v="12"/>
        <pc:sldMkLst>
          <pc:docMk/>
          <pc:sldMk cId="658416641" sldId="325"/>
        </pc:sldMkLst>
      </pc:sldChg>
      <pc:sldChg chg="modTransition">
        <pc:chgData name="Pernille Randrup-Thomsen" userId="1a8f2aa2-f5a6-4d5d-90b7-20458dcec0af" providerId="ADAL" clId="{2CB2E990-A387-489C-9350-8E61D064689A}" dt="2023-10-09T08:59:11.283" v="13"/>
        <pc:sldMkLst>
          <pc:docMk/>
          <pc:sldMk cId="4242731649" sldId="326"/>
        </pc:sldMkLst>
      </pc:sldChg>
      <pc:sldChg chg="modTransition">
        <pc:chgData name="Pernille Randrup-Thomsen" userId="1a8f2aa2-f5a6-4d5d-90b7-20458dcec0af" providerId="ADAL" clId="{2CB2E990-A387-489C-9350-8E61D064689A}" dt="2023-10-09T08:59:16.923" v="14"/>
        <pc:sldMkLst>
          <pc:docMk/>
          <pc:sldMk cId="2052837874" sldId="327"/>
        </pc:sldMkLst>
      </pc:sldChg>
      <pc:sldChg chg="addSp delSp modSp mod modTransition chgLayout">
        <pc:chgData name="Pernille Randrup-Thomsen" userId="1a8f2aa2-f5a6-4d5d-90b7-20458dcec0af" providerId="ADAL" clId="{2CB2E990-A387-489C-9350-8E61D064689A}" dt="2023-10-09T08:58:54.455" v="8"/>
        <pc:sldMkLst>
          <pc:docMk/>
          <pc:sldMk cId="1311773263" sldId="644"/>
        </pc:sldMkLst>
        <pc:spChg chg="add del mod ord">
          <ac:chgData name="Pernille Randrup-Thomsen" userId="1a8f2aa2-f5a6-4d5d-90b7-20458dcec0af" providerId="ADAL" clId="{2CB2E990-A387-489C-9350-8E61D064689A}" dt="2023-10-09T08:41:09.848" v="3" actId="6264"/>
          <ac:spMkLst>
            <pc:docMk/>
            <pc:sldMk cId="1311773263" sldId="644"/>
            <ac:spMk id="3" creationId="{D36834FD-DE47-375D-BBC6-E8CE7883A622}"/>
          </ac:spMkLst>
        </pc:spChg>
        <pc:spChg chg="add del mod ord">
          <ac:chgData name="Pernille Randrup-Thomsen" userId="1a8f2aa2-f5a6-4d5d-90b7-20458dcec0af" providerId="ADAL" clId="{2CB2E990-A387-489C-9350-8E61D064689A}" dt="2023-10-09T08:41:09.848" v="3" actId="6264"/>
          <ac:spMkLst>
            <pc:docMk/>
            <pc:sldMk cId="1311773263" sldId="644"/>
            <ac:spMk id="4" creationId="{F0B6D52F-C160-7EF0-25CF-65BDFD3A63D1}"/>
          </ac:spMkLst>
        </pc:spChg>
        <pc:spChg chg="add del mod ord">
          <ac:chgData name="Pernille Randrup-Thomsen" userId="1a8f2aa2-f5a6-4d5d-90b7-20458dcec0af" providerId="ADAL" clId="{2CB2E990-A387-489C-9350-8E61D064689A}" dt="2023-10-09T08:41:03.893" v="2" actId="700"/>
          <ac:spMkLst>
            <pc:docMk/>
            <pc:sldMk cId="1311773263" sldId="644"/>
            <ac:spMk id="5" creationId="{042CCF7A-4092-8495-6B3E-16AF2AB64F29}"/>
          </ac:spMkLst>
        </pc:spChg>
        <pc:spChg chg="add del mod ord">
          <ac:chgData name="Pernille Randrup-Thomsen" userId="1a8f2aa2-f5a6-4d5d-90b7-20458dcec0af" providerId="ADAL" clId="{2CB2E990-A387-489C-9350-8E61D064689A}" dt="2023-10-09T08:41:03.893" v="2" actId="700"/>
          <ac:spMkLst>
            <pc:docMk/>
            <pc:sldMk cId="1311773263" sldId="644"/>
            <ac:spMk id="6" creationId="{46FA752B-43EE-D010-3C66-BAEBE366EBB0}"/>
          </ac:spMkLst>
        </pc:spChg>
      </pc:sldChg>
      <pc:sldChg chg="modTransition">
        <pc:chgData name="Pernille Randrup-Thomsen" userId="1a8f2aa2-f5a6-4d5d-90b7-20458dcec0af" providerId="ADAL" clId="{2CB2E990-A387-489C-9350-8E61D064689A}" dt="2023-10-09T08:58:58.186" v="9"/>
        <pc:sldMkLst>
          <pc:docMk/>
          <pc:sldMk cId="1093753282" sldId="657"/>
        </pc:sldMkLst>
      </pc:sldChg>
      <pc:sldChg chg="modTransition">
        <pc:chgData name="Pernille Randrup-Thomsen" userId="1a8f2aa2-f5a6-4d5d-90b7-20458dcec0af" providerId="ADAL" clId="{2CB2E990-A387-489C-9350-8E61D064689A}" dt="2023-10-09T08:59:01.547" v="10"/>
        <pc:sldMkLst>
          <pc:docMk/>
          <pc:sldMk cId="1637586629" sldId="658"/>
        </pc:sldMkLst>
      </pc:sldChg>
      <pc:sldChg chg="modTransition">
        <pc:chgData name="Pernille Randrup-Thomsen" userId="1a8f2aa2-f5a6-4d5d-90b7-20458dcec0af" providerId="ADAL" clId="{2CB2E990-A387-489C-9350-8E61D064689A}" dt="2023-10-09T08:59:05.493" v="11"/>
        <pc:sldMkLst>
          <pc:docMk/>
          <pc:sldMk cId="2371339968" sldId="659"/>
        </pc:sldMkLst>
      </pc:sldChg>
      <pc:sldChg chg="modTransition modAnim">
        <pc:chgData name="Pernille Randrup-Thomsen" userId="1a8f2aa2-f5a6-4d5d-90b7-20458dcec0af" providerId="ADAL" clId="{2CB2E990-A387-489C-9350-8E61D064689A}" dt="2023-10-09T08:58:50.774" v="7"/>
        <pc:sldMkLst>
          <pc:docMk/>
          <pc:sldMk cId="2276496849" sldId="6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9AC21-EE22-F14F-AE30-4A7D0650D8E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0AC3F-D4A4-0549-AD8A-452D0C63CCF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87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0AC3F-D4A4-0549-AD8A-452D0C63CCF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24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0AC3F-D4A4-0549-AD8A-452D0C63CCF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0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0AC3F-D4A4-0549-AD8A-452D0C63CCF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42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09BDF-6B2B-4DB6-BDA0-5A13264DB544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9970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3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38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1.svg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28.sv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30.sv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svg"/><Relationship Id="rId7" Type="http://schemas.openxmlformats.org/officeDocument/2006/relationships/image" Target="../media/image4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7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50.sv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9.svg"/><Relationship Id="rId7" Type="http://schemas.openxmlformats.org/officeDocument/2006/relationships/image" Target="../media/image53.sv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55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svg"/><Relationship Id="rId7" Type="http://schemas.openxmlformats.org/officeDocument/2006/relationships/image" Target="../media/image63.sv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2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65.sv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7.svg"/><Relationship Id="rId7" Type="http://schemas.openxmlformats.org/officeDocument/2006/relationships/image" Target="../media/image63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2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65.sv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EB319969-E483-9A65-712C-E11A358633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01332" y="0"/>
            <a:ext cx="6142668" cy="5143500"/>
          </a:xfrm>
          <a:custGeom>
            <a:avLst/>
            <a:gdLst>
              <a:gd name="connsiteX0" fmla="*/ 4723835 w 6142668"/>
              <a:gd name="connsiteY0" fmla="*/ 0 h 5143500"/>
              <a:gd name="connsiteX1" fmla="*/ 6142668 w 6142668"/>
              <a:gd name="connsiteY1" fmla="*/ 0 h 5143500"/>
              <a:gd name="connsiteX2" fmla="*/ 6142668 w 6142668"/>
              <a:gd name="connsiteY2" fmla="*/ 5143500 h 5143500"/>
              <a:gd name="connsiteX3" fmla="*/ 0 w 6142668"/>
              <a:gd name="connsiteY3" fmla="*/ 5143500 h 5143500"/>
              <a:gd name="connsiteX4" fmla="*/ 3292797 w 6142668"/>
              <a:gd name="connsiteY4" fmla="*/ 2059114 h 5143500"/>
              <a:gd name="connsiteX5" fmla="*/ 4723835 w 6142668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42668" h="5143500">
                <a:moveTo>
                  <a:pt x="4723835" y="0"/>
                </a:moveTo>
                <a:lnTo>
                  <a:pt x="6142668" y="0"/>
                </a:lnTo>
                <a:lnTo>
                  <a:pt x="6142668" y="5143500"/>
                </a:lnTo>
                <a:lnTo>
                  <a:pt x="0" y="5143500"/>
                </a:lnTo>
                <a:cubicBezTo>
                  <a:pt x="1269541" y="4855321"/>
                  <a:pt x="2485980" y="4070414"/>
                  <a:pt x="3292797" y="2059114"/>
                </a:cubicBezTo>
                <a:cubicBezTo>
                  <a:pt x="3790431" y="818674"/>
                  <a:pt x="4250489" y="254175"/>
                  <a:pt x="472383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  <a:endParaRPr lang="da-DK" noProof="0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674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7">
            <a:extLst>
              <a:ext uri="{FF2B5EF4-FFF2-40B4-BE49-F238E27FC236}">
                <a16:creationId xmlns:a16="http://schemas.microsoft.com/office/drawing/2014/main" id="{1D69A276-045C-F088-C273-2FE6C3E49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01332" y="0"/>
            <a:ext cx="6142668" cy="5143500"/>
          </a:xfrm>
          <a:custGeom>
            <a:avLst/>
            <a:gdLst>
              <a:gd name="connsiteX0" fmla="*/ 4723835 w 6142668"/>
              <a:gd name="connsiteY0" fmla="*/ 0 h 5143500"/>
              <a:gd name="connsiteX1" fmla="*/ 6142668 w 6142668"/>
              <a:gd name="connsiteY1" fmla="*/ 0 h 5143500"/>
              <a:gd name="connsiteX2" fmla="*/ 6142668 w 6142668"/>
              <a:gd name="connsiteY2" fmla="*/ 5143500 h 5143500"/>
              <a:gd name="connsiteX3" fmla="*/ 0 w 6142668"/>
              <a:gd name="connsiteY3" fmla="*/ 5143500 h 5143500"/>
              <a:gd name="connsiteX4" fmla="*/ 3292797 w 6142668"/>
              <a:gd name="connsiteY4" fmla="*/ 2059114 h 5143500"/>
              <a:gd name="connsiteX5" fmla="*/ 4723835 w 6142668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42668" h="5143500">
                <a:moveTo>
                  <a:pt x="4723835" y="0"/>
                </a:moveTo>
                <a:lnTo>
                  <a:pt x="6142668" y="0"/>
                </a:lnTo>
                <a:lnTo>
                  <a:pt x="6142668" y="5143500"/>
                </a:lnTo>
                <a:lnTo>
                  <a:pt x="0" y="5143500"/>
                </a:lnTo>
                <a:cubicBezTo>
                  <a:pt x="1269541" y="4855321"/>
                  <a:pt x="2485980" y="4070414"/>
                  <a:pt x="3292797" y="2059114"/>
                </a:cubicBezTo>
                <a:cubicBezTo>
                  <a:pt x="3790431" y="818674"/>
                  <a:pt x="4250489" y="254175"/>
                  <a:pt x="472383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583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7">
            <a:extLst>
              <a:ext uri="{FF2B5EF4-FFF2-40B4-BE49-F238E27FC236}">
                <a16:creationId xmlns:a16="http://schemas.microsoft.com/office/drawing/2014/main" id="{436E4F4B-4A85-974F-6A0A-BC0518DD3D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01332" y="0"/>
            <a:ext cx="6142668" cy="5143500"/>
          </a:xfrm>
          <a:custGeom>
            <a:avLst/>
            <a:gdLst>
              <a:gd name="connsiteX0" fmla="*/ 4723835 w 6142668"/>
              <a:gd name="connsiteY0" fmla="*/ 0 h 5143500"/>
              <a:gd name="connsiteX1" fmla="*/ 6142668 w 6142668"/>
              <a:gd name="connsiteY1" fmla="*/ 0 h 5143500"/>
              <a:gd name="connsiteX2" fmla="*/ 6142668 w 6142668"/>
              <a:gd name="connsiteY2" fmla="*/ 5143500 h 5143500"/>
              <a:gd name="connsiteX3" fmla="*/ 0 w 6142668"/>
              <a:gd name="connsiteY3" fmla="*/ 5143500 h 5143500"/>
              <a:gd name="connsiteX4" fmla="*/ 3292797 w 6142668"/>
              <a:gd name="connsiteY4" fmla="*/ 2059114 h 5143500"/>
              <a:gd name="connsiteX5" fmla="*/ 4723835 w 6142668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42668" h="5143500">
                <a:moveTo>
                  <a:pt x="4723835" y="0"/>
                </a:moveTo>
                <a:lnTo>
                  <a:pt x="6142668" y="0"/>
                </a:lnTo>
                <a:lnTo>
                  <a:pt x="6142668" y="5143500"/>
                </a:lnTo>
                <a:lnTo>
                  <a:pt x="0" y="5143500"/>
                </a:lnTo>
                <a:cubicBezTo>
                  <a:pt x="1269541" y="4855321"/>
                  <a:pt x="2485980" y="4070414"/>
                  <a:pt x="3292797" y="2059114"/>
                </a:cubicBezTo>
                <a:cubicBezTo>
                  <a:pt x="3790431" y="818674"/>
                  <a:pt x="4250489" y="254175"/>
                  <a:pt x="472383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65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7">
            <a:extLst>
              <a:ext uri="{FF2B5EF4-FFF2-40B4-BE49-F238E27FC236}">
                <a16:creationId xmlns:a16="http://schemas.microsoft.com/office/drawing/2014/main" id="{588E3EFA-4B73-F678-2209-7E73473562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01332" y="0"/>
            <a:ext cx="6142668" cy="5143500"/>
          </a:xfrm>
          <a:custGeom>
            <a:avLst/>
            <a:gdLst>
              <a:gd name="connsiteX0" fmla="*/ 4723835 w 6142668"/>
              <a:gd name="connsiteY0" fmla="*/ 0 h 5143500"/>
              <a:gd name="connsiteX1" fmla="*/ 6142668 w 6142668"/>
              <a:gd name="connsiteY1" fmla="*/ 0 h 5143500"/>
              <a:gd name="connsiteX2" fmla="*/ 6142668 w 6142668"/>
              <a:gd name="connsiteY2" fmla="*/ 5143500 h 5143500"/>
              <a:gd name="connsiteX3" fmla="*/ 0 w 6142668"/>
              <a:gd name="connsiteY3" fmla="*/ 5143500 h 5143500"/>
              <a:gd name="connsiteX4" fmla="*/ 3292797 w 6142668"/>
              <a:gd name="connsiteY4" fmla="*/ 2059114 h 5143500"/>
              <a:gd name="connsiteX5" fmla="*/ 4723835 w 6142668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42668" h="5143500">
                <a:moveTo>
                  <a:pt x="4723835" y="0"/>
                </a:moveTo>
                <a:lnTo>
                  <a:pt x="6142668" y="0"/>
                </a:lnTo>
                <a:lnTo>
                  <a:pt x="6142668" y="5143500"/>
                </a:lnTo>
                <a:lnTo>
                  <a:pt x="0" y="5143500"/>
                </a:lnTo>
                <a:cubicBezTo>
                  <a:pt x="1269541" y="4855321"/>
                  <a:pt x="2485980" y="4070414"/>
                  <a:pt x="3292797" y="2059114"/>
                </a:cubicBezTo>
                <a:cubicBezTo>
                  <a:pt x="3790431" y="818674"/>
                  <a:pt x="4250489" y="254175"/>
                  <a:pt x="472383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452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lå-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20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/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tx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21AC129C-8AB3-90AF-E34C-0EC19EC14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9920" y="4432300"/>
            <a:ext cx="1790700" cy="657225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78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51F3C3C-7551-BD5A-E411-8375387C7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70500B-8CFF-6E2E-38BD-52DB3DD44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Indholdsfortegnelse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71765-C17E-65C9-75CB-131E0BCEA2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3D168-8737-7A49-850B-C5147B670A5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89766-02D0-14CC-1AF9-52D518B60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1419225"/>
            <a:ext cx="3816000" cy="2989263"/>
          </a:xfrm>
        </p:spPr>
        <p:txBody>
          <a:bodyPr>
            <a:noAutofit/>
          </a:bodyPr>
          <a:lstStyle>
            <a:lvl1pPr marL="228600" indent="-228600">
              <a:buSzPct val="100000"/>
              <a:buFont typeface="+mj-lt"/>
              <a:buAutoNum type="arabicPeriod"/>
              <a:defRPr lang="en-GB" smtClean="0">
                <a:effectLst/>
              </a:defRPr>
            </a:lvl1pPr>
            <a:lvl2pPr marL="0" indent="0">
              <a:buFont typeface="+mj-lt"/>
              <a:buNone/>
              <a:defRPr/>
            </a:lvl2pPr>
            <a:lvl3pPr marL="228600" indent="-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r>
              <a:rPr lang="da-DK" noProof="0" dirty="0">
                <a:effectLst/>
                <a:latin typeface="Avenir Next" panose="020B0503020202020204" pitchFamily="34" charset="0"/>
              </a:rPr>
              <a:t>Indledning </a:t>
            </a:r>
          </a:p>
        </p:txBody>
      </p:sp>
    </p:spTree>
    <p:extLst>
      <p:ext uri="{BB962C8B-B14F-4D97-AF65-F5344CB8AC3E}">
        <p14:creationId xmlns:p14="http://schemas.microsoft.com/office/powerpoint/2010/main" val="255770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51F3C3C-7551-BD5A-E411-8375387C7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70500B-8CFF-6E2E-38BD-52DB3DD44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/>
              <a:t>Indholdsfortegnelse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71765-C17E-65C9-75CB-131E0BCEA2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3D168-8737-7A49-850B-C5147B670A5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89766-02D0-14CC-1AF9-52D518B60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1419225"/>
            <a:ext cx="3816000" cy="2989263"/>
          </a:xfrm>
        </p:spPr>
        <p:txBody>
          <a:bodyPr>
            <a:noAutofit/>
          </a:bodyPr>
          <a:lstStyle>
            <a:lvl1pPr marL="228600" indent="-228600">
              <a:buSzPct val="100000"/>
              <a:buFont typeface="+mj-lt"/>
              <a:buAutoNum type="arabicPeriod"/>
              <a:defRPr lang="en-GB" smtClean="0">
                <a:effectLst/>
              </a:defRPr>
            </a:lvl1pPr>
            <a:lvl2pPr marL="0" indent="0">
              <a:buFont typeface="+mj-lt"/>
              <a:buNone/>
              <a:defRPr/>
            </a:lvl2pPr>
            <a:lvl3pPr marL="228600" indent="-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r>
              <a:rPr lang="da-DK" noProof="0" dirty="0">
                <a:effectLst/>
                <a:latin typeface="Avenir Next" panose="020B0503020202020204" pitchFamily="34" charset="0"/>
              </a:rPr>
              <a:t>Indledning </a:t>
            </a:r>
          </a:p>
        </p:txBody>
      </p:sp>
    </p:spTree>
    <p:extLst>
      <p:ext uri="{BB962C8B-B14F-4D97-AF65-F5344CB8AC3E}">
        <p14:creationId xmlns:p14="http://schemas.microsoft.com/office/powerpoint/2010/main" val="191176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51F3C3C-7551-BD5A-E411-8375387C7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70500B-8CFF-6E2E-38BD-52DB3DD44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/>
              <a:t>Indholdsfortegnelse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71765-C17E-65C9-75CB-131E0BCEA2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3D168-8737-7A49-850B-C5147B670A5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89766-02D0-14CC-1AF9-52D518B60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1" y="1419225"/>
            <a:ext cx="3816350" cy="2989263"/>
          </a:xfrm>
        </p:spPr>
        <p:txBody>
          <a:bodyPr>
            <a:noAutofit/>
          </a:bodyPr>
          <a:lstStyle>
            <a:lvl1pPr marL="228600" indent="-228600">
              <a:buSzPct val="100000"/>
              <a:buFont typeface="+mj-lt"/>
              <a:buAutoNum type="arabicPeriod"/>
              <a:defRPr lang="en-GB" smtClean="0">
                <a:effectLst/>
              </a:defRPr>
            </a:lvl1pPr>
            <a:lvl2pPr marL="0" indent="0">
              <a:buFont typeface="+mj-lt"/>
              <a:buNone/>
              <a:defRPr/>
            </a:lvl2pPr>
            <a:lvl3pPr marL="228600" indent="-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r>
              <a:rPr lang="da-DK" noProof="0">
                <a:effectLst/>
                <a:latin typeface="Avenir Next" panose="020B0503020202020204" pitchFamily="34" charset="0"/>
              </a:rPr>
              <a:t>Indledning </a:t>
            </a:r>
          </a:p>
        </p:txBody>
      </p:sp>
    </p:spTree>
    <p:extLst>
      <p:ext uri="{BB962C8B-B14F-4D97-AF65-F5344CB8AC3E}">
        <p14:creationId xmlns:p14="http://schemas.microsoft.com/office/powerpoint/2010/main" val="401674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51F3C3C-7551-BD5A-E411-8375387C7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70500B-8CFF-6E2E-38BD-52DB3DD44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/>
              <a:t>Indholdsfortegnelse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71765-C17E-65C9-75CB-131E0BCEA2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3D168-8737-7A49-850B-C5147B670A5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89766-02D0-14CC-1AF9-52D518B60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1" y="1419225"/>
            <a:ext cx="3816350" cy="2989263"/>
          </a:xfrm>
        </p:spPr>
        <p:txBody>
          <a:bodyPr>
            <a:noAutofit/>
          </a:bodyPr>
          <a:lstStyle>
            <a:lvl1pPr marL="228600" indent="-228600">
              <a:buSzPct val="100000"/>
              <a:buFont typeface="+mj-lt"/>
              <a:buAutoNum type="arabicPeriod"/>
              <a:defRPr lang="en-GB" smtClean="0">
                <a:effectLst/>
              </a:defRPr>
            </a:lvl1pPr>
            <a:lvl2pPr marL="0" indent="0">
              <a:buFont typeface="+mj-lt"/>
              <a:buNone/>
              <a:defRPr/>
            </a:lvl2pPr>
            <a:lvl3pPr marL="228600" indent="-228600">
              <a:buFont typeface="+mj-lt"/>
              <a:buAutoNum type="arabicPeriod"/>
              <a:defRPr/>
            </a:lvl3pPr>
            <a:lvl4pPr marL="228600" indent="-228600"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r>
              <a:rPr lang="da-DK" noProof="0">
                <a:effectLst/>
                <a:latin typeface="Avenir Next" panose="020B0503020202020204" pitchFamily="34" charset="0"/>
              </a:rPr>
              <a:t>Indledning </a:t>
            </a:r>
          </a:p>
        </p:txBody>
      </p:sp>
    </p:spTree>
    <p:extLst>
      <p:ext uri="{BB962C8B-B14F-4D97-AF65-F5344CB8AC3E}">
        <p14:creationId xmlns:p14="http://schemas.microsoft.com/office/powerpoint/2010/main" val="267556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35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7848299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F539D7-D411-23F3-0B86-C98183DEB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19225"/>
            <a:ext cx="3816350" cy="298926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C097974-C6BC-3A5F-9FBB-DC2334B2C0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85546" y="1419225"/>
            <a:ext cx="3816350" cy="298926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37170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D9CCA2-45AF-56EA-8149-91A29DCCF1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79950" y="0"/>
            <a:ext cx="4464050" cy="5143500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F539D7-D411-23F3-0B86-C98183DEB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19225"/>
            <a:ext cx="3816350" cy="298926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6743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7848299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F539D7-D411-23F3-0B86-C98183DEB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19225"/>
            <a:ext cx="3816350" cy="140839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C097974-C6BC-3A5F-9FBB-DC2334B2C0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85546" y="1419225"/>
            <a:ext cx="3816350" cy="140839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CF88F1FB-09B6-2013-674D-78060617AE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0" y="3000094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9D48DF0B-3B26-4DE3-E70F-5169DC6F2A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9928" y="3000094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69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fakta/billede grøn-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1419225"/>
            <a:ext cx="3816350" cy="2989813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B9A5A89-584A-E7DD-4206-D39186EE3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97573-0E37-7E4E-B4B9-17C51D09F7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79950" y="1419225"/>
            <a:ext cx="3816350" cy="2989263"/>
          </a:xfrm>
          <a:solidFill>
            <a:schemeClr val="bg2"/>
          </a:solidFill>
        </p:spPr>
        <p:txBody>
          <a:bodyPr lIns="180000" tIns="432000" rIns="180000" bIns="180000">
            <a:normAutofit/>
          </a:bodyPr>
          <a:lstStyle>
            <a:lvl1pPr marL="0" indent="0">
              <a:buFontTx/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F5E1E9-45A6-7FD1-E703-D97465E4D2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2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92058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fakta/billede blå-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1419225"/>
            <a:ext cx="3816350" cy="2989813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D3D6F-25B3-13D9-B827-A2D1EB80C6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79950" y="1419225"/>
            <a:ext cx="3816350" cy="2989263"/>
          </a:xfrm>
          <a:solidFill>
            <a:schemeClr val="accent2"/>
          </a:solidFill>
        </p:spPr>
        <p:txBody>
          <a:bodyPr lIns="180000" tIns="432000" rIns="180000" bIns="180000">
            <a:normAutofit/>
          </a:bodyPr>
          <a:lstStyle>
            <a:lvl1pPr marL="0" indent="0">
              <a:buFontTx/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361EF00-5A51-D462-AF1A-453F742136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accent1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0984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fakta/billede lyserød-bl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1419225"/>
            <a:ext cx="3816350" cy="2989813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DA8FB22-F5A3-3EF5-92C0-39C9150675C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79950" y="1419225"/>
            <a:ext cx="3816350" cy="2989263"/>
          </a:xfrm>
          <a:solidFill>
            <a:schemeClr val="accent1"/>
          </a:solidFill>
        </p:spPr>
        <p:txBody>
          <a:bodyPr lIns="180000" tIns="432000" rIns="180000" bIns="180000">
            <a:normAutofit/>
          </a:bodyPr>
          <a:lstStyle>
            <a:lvl1pPr marL="0" indent="0">
              <a:buFontTx/>
              <a:buNone/>
              <a:defRPr sz="900">
                <a:solidFill>
                  <a:schemeClr val="accent2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6524AF3-A9CD-523C-0660-7362013B59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accent2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5833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fakta/billede gul-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1419225"/>
            <a:ext cx="3816350" cy="2989813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DA8FB22-F5A3-3EF5-92C0-39C9150675C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79950" y="1419225"/>
            <a:ext cx="3816350" cy="2989263"/>
          </a:xfrm>
          <a:solidFill>
            <a:schemeClr val="tx2"/>
          </a:solidFill>
        </p:spPr>
        <p:txBody>
          <a:bodyPr lIns="180000" tIns="432000" rIns="180000" bIns="180000">
            <a:normAutofit/>
          </a:bodyPr>
          <a:lstStyle>
            <a:lvl1pPr marL="0" indent="0">
              <a:buFontTx/>
              <a:buNone/>
              <a:defRPr sz="90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6524AF3-A9CD-523C-0660-7362013B59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bg2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05134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fakta/tekst grøn-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FE103CA-510C-3A75-ECD2-6788778B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D9CCA2-45AF-56EA-8149-91A29DCCF1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350" y="1419225"/>
            <a:ext cx="3816350" cy="298926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F539D7-D411-23F3-0B86-C98183DEB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9950" y="1419225"/>
            <a:ext cx="3816350" cy="2989263"/>
          </a:xfrm>
          <a:solidFill>
            <a:schemeClr val="tx2"/>
          </a:solidFill>
        </p:spPr>
        <p:txBody>
          <a:bodyPr lIns="180000" tIns="432000" rIns="180000" bIns="180000">
            <a:noAutofit/>
          </a:bodyPr>
          <a:lstStyle>
            <a:lvl1pPr marL="0" indent="0">
              <a:buFontTx/>
              <a:buNone/>
              <a:defRPr sz="90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1695A2F-3FC1-84C2-8899-C3B15C6CA6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bg2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03350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lede fakta/tekst lyserød-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FE103CA-510C-3A75-ECD2-6788778B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8" y="0"/>
            <a:ext cx="3896751" cy="514350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D9CCA2-45AF-56EA-8149-91A29DCCF1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350" y="1419225"/>
            <a:ext cx="3816350" cy="298926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F539D7-D411-23F3-0B86-C98183DEB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9950" y="1419225"/>
            <a:ext cx="3816350" cy="2989263"/>
          </a:xfrm>
          <a:solidFill>
            <a:schemeClr val="accent2"/>
          </a:solidFill>
        </p:spPr>
        <p:txBody>
          <a:bodyPr lIns="180000" tIns="432000" rIns="180000" bIns="180000">
            <a:noAutofit/>
          </a:bodyPr>
          <a:lstStyle>
            <a:lvl1pPr marL="0" indent="0">
              <a:buFontTx/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1695A2F-3FC1-84C2-8899-C3B15C6CA6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7751" y="1589356"/>
            <a:ext cx="3524250" cy="169105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accent1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2229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to billeder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FE103CA-510C-3A75-ECD2-6788778B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9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FE58C84-B2ED-01FB-39A0-5BA39D101C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19225"/>
            <a:ext cx="3816350" cy="298926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DB725EC-094C-8023-A808-EAEB192F2A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9950" y="1424782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44974D-7E8D-A90E-9B62-2E909CB40E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9950" y="2999582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155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to billeder 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FE103CA-510C-3A75-ECD2-6788778B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385"/>
          <a:stretch/>
        </p:blipFill>
        <p:spPr>
          <a:xfrm>
            <a:off x="5247249" y="0"/>
            <a:ext cx="389675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FE58C84-B2ED-01FB-39A0-5BA39D101C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19225"/>
            <a:ext cx="3816350" cy="298926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DB725EC-094C-8023-A808-EAEB192F2A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9950" y="1424782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44974D-7E8D-A90E-9B62-2E909CB40E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9950" y="2999582"/>
            <a:ext cx="3816350" cy="1408394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7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2CDFB31-49DA-8F7D-DD10-D8031A1CED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7700" y="1901371"/>
            <a:ext cx="2574000" cy="2507117"/>
          </a:xfrm>
          <a:solidFill>
            <a:schemeClr val="bg2"/>
          </a:solidFill>
        </p:spPr>
        <p:txBody>
          <a:bodyPr lIns="180000" tIns="540000" rIns="180000">
            <a:noAutofit/>
          </a:bodyPr>
          <a:lstStyle>
            <a:lvl1pPr marL="0" indent="0">
              <a:buFontTx/>
              <a:buNone/>
              <a:defRPr sz="900" b="0" i="0">
                <a:latin typeface="Avenir Next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4D9C6CC6-B04A-57DD-3EEC-11B9BDC52B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85671" y="1901371"/>
            <a:ext cx="2574000" cy="2507117"/>
          </a:xfrm>
          <a:solidFill>
            <a:schemeClr val="tx2"/>
          </a:solidFill>
        </p:spPr>
        <p:txBody>
          <a:bodyPr lIns="180000" tIns="540000" rIns="180000">
            <a:noAutofit/>
          </a:bodyPr>
          <a:lstStyle>
            <a:lvl1pPr marL="0" indent="0">
              <a:buFontTx/>
              <a:buNone/>
              <a:defRPr sz="900" b="0" i="0">
                <a:solidFill>
                  <a:schemeClr val="bg1"/>
                </a:solidFill>
                <a:latin typeface="Avenir Next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0B1F83E4-0F47-E978-818D-03FDF58A4D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23643" y="1901371"/>
            <a:ext cx="2574000" cy="2507117"/>
          </a:xfrm>
          <a:solidFill>
            <a:schemeClr val="accent2"/>
          </a:solidFill>
        </p:spPr>
        <p:txBody>
          <a:bodyPr lIns="180000" tIns="540000" rIns="180000">
            <a:noAutofit/>
          </a:bodyPr>
          <a:lstStyle>
            <a:lvl1pPr marL="0" indent="0">
              <a:buFontTx/>
              <a:buNone/>
              <a:defRPr sz="900" b="0" i="0">
                <a:latin typeface="Avenir Next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07E70-B8E8-75C6-CDA2-48084DD3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3816000" cy="468313"/>
          </a:xfrm>
        </p:spPr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FC6E1-0203-40F2-8A04-D46AA1156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/>
          <a:lstStyle/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FE58C84-B2ED-01FB-39A0-5BA39D101C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698" y="2024431"/>
            <a:ext cx="2574000" cy="207904"/>
          </a:xfrm>
        </p:spPr>
        <p:txBody>
          <a:bodyPr lIns="18000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lang="en-GB" b="0" i="0" smtClean="0">
                <a:effectLst/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Navn Navnesen</a:t>
            </a:r>
          </a:p>
          <a:p>
            <a:r>
              <a:rPr lang="da-DK" noProof="0">
                <a:effectLst/>
                <a:latin typeface="Avenir Next" panose="020B0503020202020204" pitchFamily="34" charset="0"/>
              </a:rPr>
              <a:t>Titel, arbejdsområde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DB725EC-094C-8023-A808-EAEB192F2A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0" y="915988"/>
            <a:ext cx="2574000" cy="1122957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5AC8F69-DBBF-7B4B-CEDE-CD6F94E989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5669" y="2024431"/>
            <a:ext cx="2574000" cy="207904"/>
          </a:xfrm>
        </p:spPr>
        <p:txBody>
          <a:bodyPr lIns="18000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b="0" i="0">
                <a:solidFill>
                  <a:schemeClr val="bg1"/>
                </a:solidFill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Navn Navnesen</a:t>
            </a:r>
          </a:p>
          <a:p>
            <a:r>
              <a:rPr lang="da-DK" noProof="0">
                <a:effectLst/>
                <a:latin typeface="Avenir Next" panose="020B0503020202020204" pitchFamily="34" charset="0"/>
              </a:rPr>
              <a:t>Titel, arbejdsområde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E7CAA8E-A63D-B0D7-CCAC-CDAE2BD01B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3641" y="2024431"/>
            <a:ext cx="2574000" cy="207904"/>
          </a:xfrm>
        </p:spPr>
        <p:txBody>
          <a:bodyPr lIns="180000" t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b="0" i="0">
                <a:latin typeface="Avenir Next Medium" panose="020B0503020202020204" pitchFamily="34" charset="0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Navn Navnesen</a:t>
            </a:r>
          </a:p>
          <a:p>
            <a:r>
              <a:rPr lang="da-DK" noProof="0">
                <a:effectLst/>
                <a:latin typeface="Avenir Next" panose="020B0503020202020204" pitchFamily="34" charset="0"/>
              </a:rPr>
              <a:t>Titel, arbejdsområde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3456974A-9530-9F76-A221-46D1C72CE8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85671" y="915988"/>
            <a:ext cx="2574000" cy="1122957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255CB015-F0C8-B4F1-5003-23B4D68975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23643" y="915988"/>
            <a:ext cx="2574000" cy="1122957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1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blå-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486" y="3666385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1" i="0">
                <a:solidFill>
                  <a:schemeClr val="bg2"/>
                </a:solidFill>
                <a:latin typeface="Avenir Next Demi Bold" panose="020B05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076D8DB-BC11-B9EB-8877-CC70DCC86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0486" y="1433932"/>
            <a:ext cx="6103028" cy="20785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2520"/>
              </a:lnSpc>
              <a:spcBef>
                <a:spcPts val="600"/>
              </a:spcBef>
              <a:spcAft>
                <a:spcPts val="600"/>
              </a:spcAft>
              <a:defRPr sz="21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4C00B92-BF5A-D771-CD03-BD985AA4C8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CDDF4E4-BEE3-6F72-A902-C93DA8A62A9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6931" y="673235"/>
            <a:ext cx="683733" cy="68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7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gul-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574D506E-E626-ACBE-9416-2566E6E43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4706"/>
          <a:stretch/>
        </p:blipFill>
        <p:spPr>
          <a:xfrm>
            <a:off x="0" y="0"/>
            <a:ext cx="7799294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486" y="3666385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1" i="0">
                <a:solidFill>
                  <a:schemeClr val="tx2"/>
                </a:solidFill>
                <a:latin typeface="Avenir Next Demi Bold" panose="020B05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88E3E7-F805-0BDC-BDF0-FA0EDCE05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0486" y="1433932"/>
            <a:ext cx="6103028" cy="20785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2520"/>
              </a:lnSpc>
              <a:spcBef>
                <a:spcPts val="600"/>
              </a:spcBef>
              <a:spcAft>
                <a:spcPts val="600"/>
              </a:spcAft>
              <a:defRPr sz="2100" b="0" i="0">
                <a:solidFill>
                  <a:schemeClr val="tx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A086F73-21EF-C510-308C-5926D89CD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CD7BEC4-9A73-8609-8162-2AED1FAE4B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6931" y="673235"/>
            <a:ext cx="683733" cy="68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3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591671A-D7B2-69FF-133B-1D62F98BC7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486" y="3666385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486" y="1433932"/>
            <a:ext cx="6103028" cy="20785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2520"/>
              </a:lnSpc>
              <a:spcBef>
                <a:spcPts val="600"/>
              </a:spcBef>
              <a:spcAft>
                <a:spcPts val="600"/>
              </a:spcAft>
              <a:defRPr sz="2100" b="1" i="0">
                <a:solidFill>
                  <a:schemeClr val="bg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3D764C1-D349-EDDC-99EE-F4A64C018C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7089" y="673100"/>
            <a:ext cx="663575" cy="68421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9A14AC8-0EB5-D53C-E4C2-C7D7A5B186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00" y="4438650"/>
            <a:ext cx="704850" cy="701676"/>
          </a:xfr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553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ABB7BDB-B82A-C3B7-CA0F-3B2A38DA9E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61D591F-552B-7F6A-DFEF-6336B04E40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622CE-0D78-902C-AB12-B0E843D68A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433932"/>
            <a:ext cx="3960000" cy="27723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tx2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915988"/>
            <a:ext cx="3960000" cy="365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/>
              <a:t>Klik for at redigere undertiteltypografien i masteren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ABB7BDB-B82A-C3B7-CA0F-3B2A38DA9E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5385835-2FAB-30EE-2DEC-BEE2EE3BF6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 med kort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Diagram, engineering drawing&#10;&#10;Description automatically generated">
            <a:extLst>
              <a:ext uri="{FF2B5EF4-FFF2-40B4-BE49-F238E27FC236}">
                <a16:creationId xmlns:a16="http://schemas.microsoft.com/office/drawing/2014/main" id="{97B5C0B1-BCCE-A3CA-B472-1457729AB2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D0C03A-6EE9-56A4-47AB-A24670443174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8A29FA-6AA5-ED6A-8D9B-DF39AE30F911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12592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gside med kor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7B5C0B1-BCCE-A3CA-B472-1457729AB2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accent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27C693-8E72-BC5D-DA40-41E303E0073A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B4905-150C-2AA6-3DE6-496033401CC8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21478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B5C0B1-BCCE-A3CA-B472-1457729AB2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A2A665-8070-BB83-7336-C58C82B46158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0E831E-AABD-CA77-EAFD-4982F60750B7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bg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5064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3">
            <a:extLst>
              <a:ext uri="{FF2B5EF4-FFF2-40B4-BE49-F238E27FC236}">
                <a16:creationId xmlns:a16="http://schemas.microsoft.com/office/drawing/2014/main" id="{64FA2965-A057-90E7-3A02-84DEAF5967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accent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48D8F3-29B4-2D1F-AB7C-2CB32BB06B88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F11DC5-B809-96EA-F86D-198FDB3045F1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accent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34515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 lyse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7B5C0B1-BCCE-A3CA-B472-1457729AB2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tx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581076-9551-8457-01FB-7FFDDB3B03DE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CE80BB-C4D3-C254-7546-115362AA758B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356845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7B5C0B1-BCCE-A3CA-B472-1457729AB2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C0E27-22AD-FEE0-DCCD-D84DD28B37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1" y="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915989"/>
            <a:ext cx="3816350" cy="847498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tx2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4A1F87-42A5-F7D1-5A6C-0D6F4ADA8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8911" t="33987" r="21192" b="37657"/>
          <a:stretch/>
        </p:blipFill>
        <p:spPr>
          <a:xfrm>
            <a:off x="614020" y="4562399"/>
            <a:ext cx="698500" cy="33068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10549B9-FE7E-306B-9797-709230F3E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3246" t="18049" r="23187" b="26946"/>
          <a:stretch/>
        </p:blipFill>
        <p:spPr>
          <a:xfrm>
            <a:off x="3169092" y="4562399"/>
            <a:ext cx="590108" cy="2223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20C2A2-477A-42A4-5AAB-DF67969CB773}"/>
              </a:ext>
            </a:extLst>
          </p:cNvPr>
          <p:cNvSpPr txBox="1"/>
          <p:nvPr userDrawn="1"/>
        </p:nvSpPr>
        <p:spPr>
          <a:xfrm>
            <a:off x="1546514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SUS Socialt Udviklingscenter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Nørre Farimagsgade 13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1364 København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45134A-BD02-C307-3E82-0332FA5F243E}"/>
              </a:ext>
            </a:extLst>
          </p:cNvPr>
          <p:cNvSpPr txBox="1"/>
          <p:nvPr userDrawn="1"/>
        </p:nvSpPr>
        <p:spPr>
          <a:xfrm>
            <a:off x="2546639" y="4631927"/>
            <a:ext cx="92998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+45 3393 4450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sus@sus.dk</a:t>
            </a:r>
          </a:p>
          <a:p>
            <a:pPr>
              <a:lnSpc>
                <a:spcPts val="600"/>
              </a:lnSpc>
            </a:pPr>
            <a:r>
              <a:rPr lang="da-DK" sz="500" noProof="0">
                <a:solidFill>
                  <a:schemeClr val="tx2"/>
                </a:solidFill>
                <a:effectLst/>
                <a:latin typeface="Avenir Next" panose="020B0503020202020204" pitchFamily="34" charset="0"/>
              </a:rPr>
              <a:t>www.sus.dk</a:t>
            </a:r>
          </a:p>
        </p:txBody>
      </p:sp>
    </p:spTree>
    <p:extLst>
      <p:ext uri="{BB962C8B-B14F-4D97-AF65-F5344CB8AC3E}">
        <p14:creationId xmlns:p14="http://schemas.microsoft.com/office/powerpoint/2010/main" val="677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BD383-C15F-4CB7-A09B-D35D9FD5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6C5FF67-93C4-4C61-BB43-041E3A5FC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017BDB3-BC24-4C48-BD30-6F1CACBBD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30C5302-E1D8-432E-BB6E-0076F141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C55E0-4AC1-40CA-8ECA-497B75B7375B}" type="datetimeFigureOut">
              <a:rPr lang="da-DK" smtClean="0"/>
              <a:t>09-10-2023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27645F-4407-4C63-93FF-85EF01C48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F9B2A7-2449-47F2-95F3-67E1140DB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95F1-F517-4A7B-B5CF-D6B69DFC246D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08395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96CF3C-DEF0-C36D-4320-ECD1017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001366-CF28-0BF5-C264-038BCAB568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280E69F8-8FA2-E866-9BB8-A2054C4A3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38900" y="4593600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D8FD5190-2B10-9D49-B59C-E98FFD867B52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35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lide m billede 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7B80A-F2BF-4245-ADF0-C31A7BE5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044" y="328971"/>
            <a:ext cx="4362450" cy="432000"/>
          </a:xfrm>
        </p:spPr>
        <p:txBody>
          <a:bodyPr anchor="b"/>
          <a:lstStyle/>
          <a:p>
            <a:r>
              <a:rPr lang="da-DK"/>
              <a:t>Klik for at redigere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40ADC232-FA8A-44CF-BE7C-A849133FC3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160044" y="933947"/>
            <a:ext cx="4308038" cy="3797598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buSzPct val="150000"/>
              <a:defRPr sz="1500"/>
            </a:lvl1pPr>
            <a:lvl2pPr>
              <a:buClr>
                <a:schemeClr val="accent4"/>
              </a:buClr>
              <a:buSzPct val="150000"/>
              <a:defRPr sz="1350"/>
            </a:lvl2pPr>
            <a:lvl3pPr>
              <a:buClr>
                <a:schemeClr val="accent4"/>
              </a:buClr>
              <a:buSzPct val="150000"/>
              <a:defRPr sz="1200"/>
            </a:lvl3pPr>
            <a:lvl4pPr>
              <a:buClr>
                <a:schemeClr val="accent4"/>
              </a:buClr>
              <a:buSzPct val="150000"/>
              <a:defRPr sz="1050"/>
            </a:lvl4pPr>
            <a:lvl5pPr>
              <a:buClr>
                <a:schemeClr val="accent4"/>
              </a:buClr>
              <a:buSzPct val="150000"/>
              <a:defRPr sz="105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billede 6">
            <a:extLst>
              <a:ext uri="{FF2B5EF4-FFF2-40B4-BE49-F238E27FC236}">
                <a16:creationId xmlns:a16="http://schemas.microsoft.com/office/drawing/2014/main" id="{C0DC6B3B-0009-E5F7-FF7A-40B7B46538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056460" cy="512087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på ikonet for at indsætte billede</a:t>
            </a:r>
          </a:p>
        </p:txBody>
      </p:sp>
    </p:spTree>
    <p:extLst>
      <p:ext uri="{BB962C8B-B14F-4D97-AF65-F5344CB8AC3E}">
        <p14:creationId xmlns:p14="http://schemas.microsoft.com/office/powerpoint/2010/main" val="19112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Placeholder 23">
            <a:extLst>
              <a:ext uri="{FF2B5EF4-FFF2-40B4-BE49-F238E27FC236}">
                <a16:creationId xmlns:a16="http://schemas.microsoft.com/office/drawing/2014/main" id="{1FD77540-C2B2-A81F-34AE-9A1CDE20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47675"/>
            <a:ext cx="7848299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28A909E-2881-FE9E-1EAD-642AE7C4F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18911" t="33987" r="21192" b="37657"/>
          <a:stretch/>
        </p:blipFill>
        <p:spPr>
          <a:xfrm>
            <a:off x="628650" y="4672741"/>
            <a:ext cx="425861" cy="201613"/>
          </a:xfrm>
          <a:prstGeom prst="rect">
            <a:avLst/>
          </a:prstGeo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6DEED23-626A-EE23-1CE4-CF0467E08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419225"/>
            <a:ext cx="7848600" cy="29898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4754CB3-0DA3-B304-6FAD-23363B8FA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0400" y="4593367"/>
            <a:ext cx="2057400" cy="27463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b="0" i="0">
                <a:solidFill>
                  <a:srgbClr val="97ACA9"/>
                </a:solidFill>
                <a:latin typeface="Avenir Next" panose="020B0503020202020204" pitchFamily="34" charset="0"/>
              </a:defRPr>
            </a:lvl1pPr>
          </a:lstStyle>
          <a:p>
            <a:fld id="{E693D168-8737-7A49-850B-C5147B670A5B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06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1" r:id="rId2"/>
    <p:sldLayoutId id="2147483666" r:id="rId3"/>
    <p:sldLayoutId id="2147483667" r:id="rId4"/>
    <p:sldLayoutId id="2147483697" r:id="rId5"/>
    <p:sldLayoutId id="2147484112" r:id="rId6"/>
    <p:sldLayoutId id="2147483672" r:id="rId7"/>
    <p:sldLayoutId id="2147483674" r:id="rId8"/>
    <p:sldLayoutId id="2147483675" r:id="rId9"/>
    <p:sldLayoutId id="2147483673" r:id="rId10"/>
    <p:sldLayoutId id="2147483663" r:id="rId11"/>
    <p:sldLayoutId id="2147483676" r:id="rId12"/>
    <p:sldLayoutId id="2147483664" r:id="rId13"/>
    <p:sldLayoutId id="2147483677" r:id="rId14"/>
    <p:sldLayoutId id="2147483679" r:id="rId15"/>
    <p:sldLayoutId id="2147483680" r:id="rId16"/>
    <p:sldLayoutId id="2147483678" r:id="rId17"/>
    <p:sldLayoutId id="2147483681" r:id="rId18"/>
    <p:sldLayoutId id="2147483682" r:id="rId19"/>
    <p:sldLayoutId id="2147483684" r:id="rId20"/>
    <p:sldLayoutId id="2147483683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71" r:id="rId27"/>
    <p:sldLayoutId id="2147483696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00" b="0" i="0" kern="1200">
          <a:solidFill>
            <a:schemeClr val="tx2"/>
          </a:solidFill>
          <a:latin typeface="Avenir Next Medium" panose="020B0503020202020204" pitchFamily="34" charset="0"/>
          <a:ea typeface="+mj-ea"/>
          <a:cs typeface="+mj-cs"/>
        </a:defRPr>
      </a:lvl1pPr>
    </p:titleStyle>
    <p:bodyStyle>
      <a:lvl1pPr marL="108000" indent="-10800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Tx/>
        <a:buSzPct val="70000"/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108000" indent="-10800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Tx/>
        <a:buSzPct val="70000"/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08000" indent="-10800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Tx/>
        <a:buSzPct val="70000"/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08000" indent="-10800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Tx/>
        <a:buSzPct val="70000"/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108000" indent="-10800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Tx/>
        <a:buSzPct val="70000"/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7" userDrawn="1">
          <p15:clr>
            <a:srgbClr val="F26B43"/>
          </p15:clr>
        </p15:guide>
        <p15:guide id="2" pos="408" userDrawn="1">
          <p15:clr>
            <a:srgbClr val="F26B43"/>
          </p15:clr>
        </p15:guide>
        <p15:guide id="3" orient="horz" pos="894" userDrawn="1">
          <p15:clr>
            <a:srgbClr val="F26B43"/>
          </p15:clr>
        </p15:guide>
        <p15:guide id="4" pos="5352" userDrawn="1">
          <p15:clr>
            <a:srgbClr val="F26B43"/>
          </p15:clr>
        </p15:guide>
        <p15:guide id="5" orient="horz" pos="3049" userDrawn="1">
          <p15:clr>
            <a:srgbClr val="F26B43"/>
          </p15:clr>
        </p15:guide>
        <p15:guide id="6" orient="horz" pos="282" userDrawn="1">
          <p15:clr>
            <a:srgbClr val="F26B43"/>
          </p15:clr>
        </p15:guide>
        <p15:guide id="7" pos="5534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2948" userDrawn="1">
          <p15:clr>
            <a:srgbClr val="F26B43"/>
          </p15:clr>
        </p15:guide>
        <p15:guide id="10" pos="2812" userDrawn="1">
          <p15:clr>
            <a:srgbClr val="F26B43"/>
          </p15:clr>
        </p15:guide>
        <p15:guide id="11" orient="horz" pos="2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458230C-7D93-4F5B-A156-AB5844AC6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5B0BB9A-55AF-46EF-948A-432281E86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612621-9CF0-4FD6-8AA9-CDED68D0A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DAC9-B5E4-496C-8F32-48CF7BEF32D0}" type="datetimeFigureOut">
              <a:rPr lang="da-DK" smtClean="0"/>
              <a:t>09-10-2023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9F44CE-6597-4E4B-B921-68371D80A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550C8E-78FC-42B7-A196-EB36270C9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85DBE-7927-4C77-AA6C-722D01424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192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41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tekst, silhuet&#10;&#10;Automatisk genereret beskrivelse">
            <a:extLst>
              <a:ext uri="{FF2B5EF4-FFF2-40B4-BE49-F238E27FC236}">
                <a16:creationId xmlns:a16="http://schemas.microsoft.com/office/drawing/2014/main" id="{6A19EA7C-C0B5-44C5-E68C-0D223458F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984" b="12764"/>
          <a:stretch/>
        </p:blipFill>
        <p:spPr>
          <a:xfrm>
            <a:off x="7526406" y="4642700"/>
            <a:ext cx="1617594" cy="506126"/>
          </a:xfrm>
          <a:prstGeom prst="rect">
            <a:avLst/>
          </a:prstGeom>
        </p:spPr>
      </p:pic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FD92973-3849-43F6-898B-4B895FF8F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087" y="335756"/>
            <a:ext cx="7886700" cy="43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CFB7CF-875E-4071-8044-D2F522353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087" y="932600"/>
            <a:ext cx="7886700" cy="3781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2CC2D1FE-4782-4A5A-AEB0-1F24881AA955}"/>
              </a:ext>
            </a:extLst>
          </p:cNvPr>
          <p:cNvCxnSpPr>
            <a:cxnSpLocks/>
          </p:cNvCxnSpPr>
          <p:nvPr userDrawn="1"/>
        </p:nvCxnSpPr>
        <p:spPr>
          <a:xfrm>
            <a:off x="0" y="5136357"/>
            <a:ext cx="9144000" cy="1"/>
          </a:xfrm>
          <a:prstGeom prst="line">
            <a:avLst/>
          </a:prstGeom>
          <a:ln w="57150">
            <a:solidFill>
              <a:srgbClr val="5F36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04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(Overskrifter)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9060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583" userDrawn="1">
          <p15:clr>
            <a:srgbClr val="F26B43"/>
          </p15:clr>
        </p15:guide>
        <p15:guide id="4" orient="horz" pos="2981" userDrawn="1">
          <p15:clr>
            <a:srgbClr val="F26B43"/>
          </p15:clr>
        </p15:guide>
        <p15:guide id="5" orient="horz" pos="1620" userDrawn="1">
          <p15:clr>
            <a:srgbClr val="F26B43"/>
          </p15:clr>
        </p15:guide>
        <p15:guide id="6" pos="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7.xml"/><Relationship Id="rId1" Type="http://schemas.openxmlformats.org/officeDocument/2006/relationships/video" Target="https://www.youtube.com/embed/yIOy8joFZ2c?feature=oembed" TargetMode="External"/><Relationship Id="rId4" Type="http://schemas.openxmlformats.org/officeDocument/2006/relationships/image" Target="../media/image7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7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video" Target="https://www.youtube.com/embed/u_EJ_CVwGJo?feature=oembed" TargetMode="External"/><Relationship Id="rId4" Type="http://schemas.openxmlformats.org/officeDocument/2006/relationships/image" Target="../media/image9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5" Type="http://schemas.openxmlformats.org/officeDocument/2006/relationships/hyperlink" Target="https://sus.dk/nyhed/opgang-til-opgang-viser-vejen/" TargetMode="External"/><Relationship Id="rId4" Type="http://schemas.openxmlformats.org/officeDocument/2006/relationships/hyperlink" Target="mailto:prt@aarhus.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7BE53E10-C6F5-474C-B39F-B5FD566EE4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3478" y="4700986"/>
            <a:ext cx="1758945" cy="272897"/>
          </a:xfrm>
          <a:prstGeom prst="rect">
            <a:avLst/>
          </a:prstGeom>
        </p:spPr>
      </p:pic>
      <p:pic>
        <p:nvPicPr>
          <p:cNvPr id="12" name="Pladsholder til billede 11" descr="Et billede, der indeholder tøj, Ansigt, person, smil&#10;&#10;Automatisk genereret beskrivelse">
            <a:extLst>
              <a:ext uri="{FF2B5EF4-FFF2-40B4-BE49-F238E27FC236}">
                <a16:creationId xmlns:a16="http://schemas.microsoft.com/office/drawing/2014/main" id="{A6677BFB-9F5B-66F3-7997-70E8AA63611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332" y="0"/>
            <a:ext cx="6142668" cy="5143500"/>
          </a:xfr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5FA1361-52FC-373E-A2B7-2CEFF42A7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716" y="691294"/>
            <a:ext cx="4575229" cy="2772308"/>
          </a:xfrm>
        </p:spPr>
        <p:txBody>
          <a:bodyPr/>
          <a:lstStyle/>
          <a:p>
            <a:r>
              <a:rPr lang="da-DK" dirty="0">
                <a:latin typeface="Avenir Next" panose="020B0503020202020204" pitchFamily="34" charset="0"/>
              </a:rPr>
              <a:t>Opgang til Opgang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37B1C6F-4684-2790-BC29-C6776807C051}"/>
              </a:ext>
            </a:extLst>
          </p:cNvPr>
          <p:cNvSpPr txBox="1"/>
          <p:nvPr/>
        </p:nvSpPr>
        <p:spPr>
          <a:xfrm>
            <a:off x="713715" y="2503057"/>
            <a:ext cx="4145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da-DK" sz="1400" kern="1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1400" kern="10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F9936127-DC15-0342-76AC-83C5D9E111CE}"/>
              </a:ext>
            </a:extLst>
          </p:cNvPr>
          <p:cNvSpPr txBox="1"/>
          <p:nvPr/>
        </p:nvSpPr>
        <p:spPr>
          <a:xfrm>
            <a:off x="713715" y="1649579"/>
            <a:ext cx="472619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chemeClr val="accent2"/>
                </a:solidFill>
                <a:latin typeface="Avenir Next Demi Bold" panose="020B0503020202020204" pitchFamily="34" charset="0"/>
                <a:ea typeface="+mj-ea"/>
                <a:cs typeface="+mj-cs"/>
              </a:rPr>
              <a:t>– en radikal tværfaglig og relationel velfærdsindsats for familier i Gellerup</a:t>
            </a:r>
          </a:p>
          <a:p>
            <a:endParaRPr lang="da-DK" sz="2000" b="1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  <a:p>
            <a:pPr marL="342900" indent="-342900">
              <a:buFontTx/>
              <a:buChar char="-"/>
            </a:pPr>
            <a:r>
              <a:rPr lang="da-DK" sz="2000" b="1" dirty="0">
                <a:solidFill>
                  <a:schemeClr val="accent2"/>
                </a:solidFill>
                <a:latin typeface="Avenir Next Demi Bold" panose="020B0503020202020204" pitchFamily="34" charset="0"/>
                <a:ea typeface="+mj-ea"/>
                <a:cs typeface="+mj-cs"/>
              </a:rPr>
              <a:t>4½ år. Januar 2019- juni 2023.</a:t>
            </a:r>
          </a:p>
          <a:p>
            <a:endParaRPr lang="da-DK" sz="2000" b="1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  <a:p>
            <a:r>
              <a:rPr lang="da-DK" sz="2000" b="1" dirty="0">
                <a:solidFill>
                  <a:schemeClr val="accent2"/>
                </a:solidFill>
                <a:latin typeface="Avenir Next Demi Bold" panose="020B0503020202020204" pitchFamily="34" charset="0"/>
                <a:ea typeface="+mj-ea"/>
                <a:cs typeface="+mj-cs"/>
              </a:rPr>
              <a:t>- Et samarbejde mellem Aarhus kommune, SUS, Aarhus universitet og støttet af Den A.P. Møllerske Støttefond</a:t>
            </a:r>
          </a:p>
          <a:p>
            <a:endParaRPr lang="da-DK" sz="2000" b="1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  <a:p>
            <a:endParaRPr lang="da-DK" sz="1200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  <a:p>
            <a:endParaRPr lang="da-DK" sz="2000" b="1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  <a:p>
            <a:endParaRPr lang="da-DK" sz="2000" b="1" dirty="0">
              <a:solidFill>
                <a:schemeClr val="accent2"/>
              </a:solidFill>
              <a:latin typeface="Avenir Next Demi Bold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532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D68D3423-C5E3-DB4B-9DD6-7CE410CAF172}"/>
              </a:ext>
            </a:extLst>
          </p:cNvPr>
          <p:cNvSpPr txBox="1"/>
          <p:nvPr/>
        </p:nvSpPr>
        <p:spPr>
          <a:xfrm>
            <a:off x="1246909" y="213756"/>
            <a:ext cx="7042068" cy="47976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3" name="Onlinemedier 2" descr="Explainer: Opgang til Opgang">
            <a:hlinkClick r:id="" action="ppaction://media"/>
            <a:extLst>
              <a:ext uri="{FF2B5EF4-FFF2-40B4-BE49-F238E27FC236}">
                <a16:creationId xmlns:a16="http://schemas.microsoft.com/office/drawing/2014/main" id="{E78A0045-F46D-993F-FF38-A0B88C562C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230" y="-11430"/>
            <a:ext cx="9123770" cy="515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E17DDC-3EE5-87B2-D1F7-CF0EAB130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09" y="542924"/>
            <a:ext cx="4501582" cy="3497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dirty="0"/>
              <a:t> </a:t>
            </a:r>
            <a:r>
              <a:rPr lang="da-DK" sz="1600" dirty="0">
                <a:solidFill>
                  <a:srgbClr val="436963"/>
                </a:solidFill>
                <a:latin typeface="Avenir Next Medium" panose="020B0604020202020204" charset="0"/>
              </a:rPr>
              <a:t>Målgruppen: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709941-9A08-A179-CE69-B3404A891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10" y="1435554"/>
            <a:ext cx="4501582" cy="3707946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Bo i Gellerup, børn på adressen, mor og/eller far ledig i mindst 1 år.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223 familier opfyldte kriterierne – og så gik vi fra          Opgang Til Opgang og bankede på.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62 Familier – 97 voksne og 188 børn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Oprindeligt 75 ledige – det er dem der er målt på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23 ægtefæller/voksne børn fik derud over hjælp til job/uddannelse.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Familierne har haft mellem 1-7 hjemmeboende børn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Familierne kommer fra 12 forskellige oprindelseslande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venir Next" panose="020B0604020202020204" charset="0"/>
              </a:rPr>
              <a:t>Halvdelen af familierne er par den anden halvdel enlige.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ladsholder til billede 4">
            <a:extLst>
              <a:ext uri="{FF2B5EF4-FFF2-40B4-BE49-F238E27FC236}">
                <a16:creationId xmlns:a16="http://schemas.microsoft.com/office/drawing/2014/main" id="{755C391E-3262-F685-00CD-7774C74339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21" r="2343" b="2"/>
          <a:stretch/>
        </p:blipFill>
        <p:spPr>
          <a:xfrm>
            <a:off x="5399580" y="10"/>
            <a:ext cx="3744420" cy="51434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64061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BF842779-266E-83AD-858F-3F6E19F39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36" y="845365"/>
            <a:ext cx="3629655" cy="372074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303D526-76D4-B752-4B76-A6B62106F6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37190" y="3274423"/>
            <a:ext cx="1934286" cy="128952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F963D3AC-AEDD-66E6-20BB-6440265A419B}"/>
              </a:ext>
            </a:extLst>
          </p:cNvPr>
          <p:cNvSpPr txBox="1"/>
          <p:nvPr/>
        </p:nvSpPr>
        <p:spPr>
          <a:xfrm>
            <a:off x="4511042" y="1209843"/>
            <a:ext cx="5064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Makkerpar med tværfagligt team i ryggen</a:t>
            </a:r>
            <a:endParaRPr lang="da-DK" sz="14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0BBFD4B-291A-3950-279D-817147AADC72}"/>
              </a:ext>
            </a:extLst>
          </p:cNvPr>
          <p:cNvSpPr txBox="1">
            <a:spLocks/>
          </p:cNvSpPr>
          <p:nvPr/>
        </p:nvSpPr>
        <p:spPr>
          <a:xfrm>
            <a:off x="628836" y="234969"/>
            <a:ext cx="7848299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Avenir Next" panose="020B0503020202020204" pitchFamily="34" charset="0"/>
              </a:rPr>
              <a:t>Teamet</a:t>
            </a:r>
          </a:p>
        </p:txBody>
      </p:sp>
      <p:pic>
        <p:nvPicPr>
          <p:cNvPr id="13" name="Billede 12" descr="Et billede, der indeholder tøj, indendørs, person, møbel&#10;&#10;Automatisk genereret beskrivelse">
            <a:extLst>
              <a:ext uri="{FF2B5EF4-FFF2-40B4-BE49-F238E27FC236}">
                <a16:creationId xmlns:a16="http://schemas.microsoft.com/office/drawing/2014/main" id="{B8AAB294-1088-F708-E2D9-6D77FBB250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332" y="3274422"/>
            <a:ext cx="1934288" cy="128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9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90B4B50B-A063-A792-3F99-C015C9A579FF}"/>
              </a:ext>
            </a:extLst>
          </p:cNvPr>
          <p:cNvSpPr txBox="1"/>
          <p:nvPr/>
        </p:nvSpPr>
        <p:spPr>
          <a:xfrm>
            <a:off x="615394" y="1612756"/>
            <a:ext cx="21423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da-DK" sz="1400" b="1" dirty="0"/>
              <a:t>Kombinationen af:</a:t>
            </a:r>
          </a:p>
          <a:p>
            <a:pPr marL="285750" indent="-285750">
              <a:buFontTx/>
              <a:buChar char="-"/>
            </a:pPr>
            <a:endParaRPr lang="da-DK" sz="1400" b="1" dirty="0"/>
          </a:p>
          <a:p>
            <a:pPr marL="285750" indent="-285750">
              <a:buFontTx/>
              <a:buChar char="-"/>
            </a:pPr>
            <a:r>
              <a:rPr lang="da-DK" sz="1400" b="1" dirty="0"/>
              <a:t>Relationel Velfærd</a:t>
            </a:r>
          </a:p>
          <a:p>
            <a:pPr marL="285750" indent="-285750">
              <a:buFontTx/>
              <a:buChar char="-"/>
            </a:pPr>
            <a:r>
              <a:rPr lang="da-DK" sz="1400" b="1" dirty="0"/>
              <a:t>Helhedsorientering og tværfaglighed</a:t>
            </a:r>
          </a:p>
          <a:p>
            <a:pPr marL="285750" indent="-285750">
              <a:buFontTx/>
              <a:buChar char="-"/>
            </a:pPr>
            <a:r>
              <a:rPr lang="da-DK" sz="1400" b="1" dirty="0"/>
              <a:t>Jobfirst og netværksbaseret tilgang til jobskabelse </a:t>
            </a:r>
          </a:p>
          <a:p>
            <a:pPr marL="285750" indent="-285750">
              <a:buFontTx/>
              <a:buChar char="-"/>
            </a:pPr>
            <a:endParaRPr lang="da-DK" sz="1400" b="1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FDCA3DD-A21A-2993-412A-DDCEEF145438}"/>
              </a:ext>
            </a:extLst>
          </p:cNvPr>
          <p:cNvSpPr txBox="1">
            <a:spLocks/>
          </p:cNvSpPr>
          <p:nvPr/>
        </p:nvSpPr>
        <p:spPr>
          <a:xfrm>
            <a:off x="615394" y="540170"/>
            <a:ext cx="7763032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sz="2400" b="1" dirty="0">
                <a:latin typeface="Avenir Next" panose="020B0503020202020204" pitchFamily="34" charset="0"/>
              </a:rPr>
              <a:t>Indsatsmodellen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8F615401-7DC3-DBD3-7746-1CBF79286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29" y="0"/>
            <a:ext cx="4823597" cy="52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7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28B7F-D3CA-C013-C97D-85783E694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Jobfirst og netværksbaseret tilgang til jobskabelse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748644-2B10-6CD7-5C4B-A942F1CEA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/>
              <a:t>Borgerne får støtte af teamet til at finde det rette job, det rette sted og der skabes grobund for udvikling og fastholdelse via tydelig og kontinuerlig forventningsafsteming med arbejdsgiver.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/>
              <a:t>Teamet arbejder ud fra en samtidighedstænkning (ikke en trappemodel), hvor borgerens kompetencer udvikles på arbejdspladsen med den rette støtte koblet på.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/>
              <a:t>Det er teamets samlede ansvar og teamets og borgerens netværk der bringes i spil.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/>
              <a:t>Når et job kommer ind vurderer teamet sammen, hvem der er det rette match til jobbet.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C02941-3778-5287-B8FD-09E7E3247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FD5190-2B10-9D49-B59C-E98FFD867B52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8" name="Pladsholder til indhold 7" descr="Et billede, der indeholder Købmand, Naturlige fødevarer, Døgnbutik/nærbutik, supermarked">
            <a:extLst>
              <a:ext uri="{FF2B5EF4-FFF2-40B4-BE49-F238E27FC236}">
                <a16:creationId xmlns:a16="http://schemas.microsoft.com/office/drawing/2014/main" id="{AE6D969F-57FE-9662-B907-552ADC083F9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679952" y="1299524"/>
            <a:ext cx="3816350" cy="2544452"/>
          </a:xfr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909411E-4677-1F17-E30B-7860B6898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375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28B7F-D3CA-C013-C97D-85783E694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Relationel Velfærd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748644-2B10-6CD7-5C4B-A942F1CEA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827315"/>
            <a:ext cx="3816350" cy="3581724"/>
          </a:xfrm>
        </p:spPr>
        <p:txBody>
          <a:bodyPr>
            <a:normAutofit fontScale="92500"/>
          </a:bodyPr>
          <a:lstStyle/>
          <a:p>
            <a:r>
              <a:rPr lang="da-DK" sz="1200" dirty="0"/>
              <a:t>En tilgang</a:t>
            </a:r>
          </a:p>
          <a:p>
            <a:r>
              <a:rPr lang="da-DK" sz="1000" dirty="0"/>
              <a:t>Vi tager afsæt i mennesker frem for systemer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Borgeren og medarbejderen indgår i et samarbejde vs. Borgeren har ret til ydelser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/>
              <a:t>Ydelserne skabes i et samarbejde vs. Vores position leverer ydelser</a:t>
            </a:r>
          </a:p>
          <a:p>
            <a:pPr>
              <a:lnSpc>
                <a:spcPts val="800"/>
              </a:lnSpc>
            </a:pPr>
            <a:r>
              <a:rPr lang="da-DK" dirty="0"/>
              <a:t>V</a:t>
            </a:r>
            <a:r>
              <a:rPr lang="da-DK" sz="1000" dirty="0"/>
              <a:t>i retter fokus mod at udvikle den enkeltes egne kapabiliteter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Borgerens ønsker til eget liv er afsæt for ydelser vs. Borgerens mangler definerer ydelserne.</a:t>
            </a:r>
            <a:endParaRPr lang="da-DK" sz="1000" dirty="0"/>
          </a:p>
          <a:p>
            <a:r>
              <a:rPr lang="da-DK" sz="1200" dirty="0"/>
              <a:t>En kultur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Fokus på læring, nysgerrighed og tillid</a:t>
            </a:r>
          </a:p>
          <a:p>
            <a:pPr marL="171450" indent="-171450">
              <a:lnSpc>
                <a:spcPts val="500"/>
              </a:lnSpc>
              <a:buFont typeface="Arial" panose="020B0604020202020204" pitchFamily="34" charset="0"/>
              <a:buChar char="•"/>
            </a:pPr>
            <a:r>
              <a:rPr lang="da-DK" dirty="0"/>
              <a:t>Aarhuskompasset</a:t>
            </a:r>
          </a:p>
          <a:p>
            <a:pPr marL="171450" indent="-171450">
              <a:lnSpc>
                <a:spcPts val="500"/>
              </a:lnSpc>
              <a:buFont typeface="Arial" panose="020B0604020202020204" pitchFamily="34" charset="0"/>
              <a:buChar char="•"/>
            </a:pPr>
            <a:r>
              <a:rPr lang="da-DK" dirty="0"/>
              <a:t>Mere borger mindre system</a:t>
            </a:r>
          </a:p>
          <a:p>
            <a:r>
              <a:rPr lang="da-DK" sz="1200" dirty="0"/>
              <a:t>En struktur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Vi skaber strukturer der understøtter tilgangen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C02941-3778-5287-B8FD-09E7E3247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FD5190-2B10-9D49-B59C-E98FFD867B52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AE6D969F-57FE-9662-B907-552ADC083F9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/>
          <a:stretch/>
        </p:blipFill>
        <p:spPr>
          <a:xfrm>
            <a:off x="4679952" y="1299524"/>
            <a:ext cx="3816350" cy="2544452"/>
          </a:xfr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909411E-4677-1F17-E30B-7860B6898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758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28B7F-D3CA-C013-C97D-85783E694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400" dirty="0">
                <a:latin typeface="Avenir Next" panose="020B0503020202020204" pitchFamily="34" charset="0"/>
              </a:rPr>
              <a:t>Tværfaglighedsmodellen</a:t>
            </a:r>
            <a:br>
              <a:rPr lang="da-DK" sz="1600" b="1" dirty="0">
                <a:latin typeface="Avenir Next" panose="020B0503020202020204" pitchFamily="34" charset="0"/>
              </a:rPr>
            </a:b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748644-2B10-6CD7-5C4B-A942F1CEA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0" y="827315"/>
            <a:ext cx="3816350" cy="3581724"/>
          </a:xfrm>
        </p:spPr>
        <p:txBody>
          <a:bodyPr/>
          <a:lstStyle/>
          <a:p>
            <a:pPr marR="2600"/>
            <a:r>
              <a:rPr lang="da-DK" sz="1000" b="0" i="0" u="none" strike="noStrike" baseline="0" dirty="0">
                <a:solidFill>
                  <a:srgbClr val="000000"/>
                </a:solidFill>
              </a:rPr>
              <a:t>Både være generalist og specialist</a:t>
            </a:r>
          </a:p>
          <a:p>
            <a:pPr marR="2600"/>
            <a:r>
              <a:rPr lang="da-DK" sz="1000" b="0" i="0" u="none" strike="noStrike" baseline="0" dirty="0">
                <a:solidFill>
                  <a:srgbClr val="000000"/>
                </a:solidFill>
              </a:rPr>
              <a:t>Specialistviden niveaudeles</a:t>
            </a:r>
          </a:p>
          <a:p>
            <a:pPr marR="2600"/>
            <a:endParaRPr lang="da-DK" sz="1000" b="0" i="0" u="none" strike="noStrike" baseline="0" dirty="0">
              <a:solidFill>
                <a:srgbClr val="000000"/>
              </a:solidFill>
            </a:endParaRPr>
          </a:p>
          <a:p>
            <a:pPr marR="2600"/>
            <a:r>
              <a:rPr lang="da-DK" sz="1000" b="0" i="0" u="none" strike="noStrike" baseline="0" dirty="0">
                <a:solidFill>
                  <a:srgbClr val="000000"/>
                </a:solidFill>
              </a:rPr>
              <a:t>Hvis makkerparret har kompetencerne, løser de opgaven selv. Hvis ikke, kan de: </a:t>
            </a:r>
          </a:p>
          <a:p>
            <a:pPr marL="285750" marR="2600" indent="-285750">
              <a:buFont typeface="Arial" panose="020B0604020202020204" pitchFamily="34" charset="0"/>
              <a:buChar char="•"/>
            </a:pPr>
            <a:r>
              <a:rPr lang="da-DK" sz="1000" b="0" i="0" u="none" strike="noStrike" baseline="0" dirty="0">
                <a:solidFill>
                  <a:srgbClr val="000000"/>
                </a:solidFill>
              </a:rPr>
              <a:t>via sparring i teamet blive klædt på til at løse opgaven </a:t>
            </a:r>
          </a:p>
          <a:p>
            <a:pPr marL="285750" marR="2600" indent="-285750">
              <a:buFont typeface="Arial" panose="020B0604020202020204" pitchFamily="34" charset="0"/>
              <a:buChar char="•"/>
            </a:pPr>
            <a:r>
              <a:rPr lang="da-DK" sz="1000" b="0" i="0" u="none" strike="noStrike" baseline="0" dirty="0">
                <a:solidFill>
                  <a:srgbClr val="000000"/>
                </a:solidFill>
              </a:rPr>
              <a:t>få en konsulent med fra en anden faglighed i teamet til at løse opgaven </a:t>
            </a:r>
          </a:p>
          <a:p>
            <a:pPr marL="285750" marR="2600" indent="-285750">
              <a:buFont typeface="Arial" panose="020B0604020202020204" pitchFamily="34" charset="0"/>
              <a:buChar char="•"/>
            </a:pPr>
            <a:r>
              <a:rPr lang="da-DK" sz="1000" b="0" i="0" u="none" strike="noStrike" baseline="0" dirty="0">
                <a:solidFill>
                  <a:srgbClr val="000000"/>
                </a:solidFill>
              </a:rPr>
              <a:t>få hjælp fra en af OTO’s ’faglige venner’ uden for teamet, fx til opgaver, der har stor kompleksitet og kræver en særligt specialiseret faglighed. </a:t>
            </a:r>
          </a:p>
          <a:p>
            <a:pPr marR="2600"/>
            <a:endParaRPr lang="da-DK" sz="1000" b="0" i="0" u="none" strike="noStrike" baseline="0" dirty="0">
              <a:solidFill>
                <a:srgbClr val="000000"/>
              </a:solidFill>
            </a:endParaRPr>
          </a:p>
          <a:p>
            <a:pPr marR="2600"/>
            <a:r>
              <a:rPr lang="en-US" dirty="0">
                <a:solidFill>
                  <a:srgbClr val="000000"/>
                </a:solidFill>
              </a:rPr>
              <a:t>”Interdisciplinary teams are highly effective – but miserable”</a:t>
            </a:r>
            <a:endParaRPr lang="en-US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C02941-3778-5287-B8FD-09E7E3247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FD5190-2B10-9D49-B59C-E98FFD867B52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909411E-4677-1F17-E30B-7860B6898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1" name="Pladsholder til indhold 10" descr="Et billede, der indeholder cirkel, tekst&#10;&#10;Automatisk genereret beskrivelse">
            <a:extLst>
              <a:ext uri="{FF2B5EF4-FFF2-40B4-BE49-F238E27FC236}">
                <a16:creationId xmlns:a16="http://schemas.microsoft.com/office/drawing/2014/main" id="{219B12FB-FBF2-4DB4-333F-3845E6CC676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 rot="5400000">
            <a:off x="5031778" y="1036597"/>
            <a:ext cx="4093742" cy="3070306"/>
          </a:xfrm>
        </p:spPr>
      </p:pic>
    </p:spTree>
    <p:extLst>
      <p:ext uri="{BB962C8B-B14F-4D97-AF65-F5344CB8AC3E}">
        <p14:creationId xmlns:p14="http://schemas.microsoft.com/office/powerpoint/2010/main" val="237133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6928F8EF-906C-53A0-7F0C-DA4DF000F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36" y="1009880"/>
            <a:ext cx="2114431" cy="1725455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3F04EE59-630C-A823-FF6A-3699876C8680}"/>
              </a:ext>
            </a:extLst>
          </p:cNvPr>
          <p:cNvSpPr txBox="1"/>
          <p:nvPr/>
        </p:nvSpPr>
        <p:spPr>
          <a:xfrm>
            <a:off x="2900481" y="941957"/>
            <a:ext cx="5576654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God tid til lære familien at kende -</a:t>
            </a:r>
            <a:r>
              <a:rPr lang="da-DK" sz="1400" dirty="0"/>
              <a:t>15 familier pr. makkerpar</a:t>
            </a:r>
            <a:endParaRPr lang="da-DK" sz="14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En relationel tilgang, </a:t>
            </a:r>
            <a:r>
              <a:rPr lang="da-DK" sz="1400" dirty="0"/>
              <a:t>så borgeren åbner op </a:t>
            </a:r>
            <a:br>
              <a:rPr lang="da-DK" sz="1400" b="1" dirty="0"/>
            </a:b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Styrke handlekraften</a:t>
            </a:r>
            <a:br>
              <a:rPr lang="da-DK" sz="1400" b="1" dirty="0"/>
            </a:br>
            <a:endParaRPr lang="da-DK" sz="105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Reducere knaphed</a:t>
            </a:r>
            <a:br>
              <a:rPr lang="da-DK" sz="1400" b="1" dirty="0"/>
            </a:b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Job som mål og middel </a:t>
            </a:r>
            <a:br>
              <a:rPr lang="da-DK" sz="1400" b="1" dirty="0"/>
            </a:b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Lade borgeren tage teten  - </a:t>
            </a:r>
            <a:r>
              <a:rPr lang="da-DK" sz="1400" dirty="0"/>
              <a:t>Fokus på kapabiliteter</a:t>
            </a:r>
            <a:br>
              <a:rPr lang="da-DK" sz="1400" b="1" dirty="0"/>
            </a:b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Hjælp hele familien med alt - </a:t>
            </a:r>
            <a:r>
              <a:rPr lang="da-DK" sz="1400" dirty="0"/>
              <a:t>Omfavn kompleksiteten</a:t>
            </a:r>
            <a:br>
              <a:rPr lang="da-DK" sz="1400" dirty="0"/>
            </a:br>
            <a:endParaRPr lang="da-DK" sz="1000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Risikovillig og eksperimenterende – på alle niveauer</a:t>
            </a:r>
            <a:br>
              <a:rPr lang="da-DK" sz="1400" b="1" dirty="0"/>
            </a:br>
            <a:endParaRPr lang="da-DK" sz="1000" b="1" dirty="0"/>
          </a:p>
          <a:p>
            <a:pPr marL="319088" indent="-198438">
              <a:buFont typeface="Arial" panose="020B0604020202020204" pitchFamily="34" charset="0"/>
              <a:buChar char="•"/>
            </a:pPr>
            <a:r>
              <a:rPr lang="da-DK" sz="1400" b="1" dirty="0"/>
              <a:t>Tilgængelighed og fleksibilitet: </a:t>
            </a:r>
            <a:br>
              <a:rPr lang="da-DK" sz="1400" b="1" dirty="0"/>
            </a:br>
            <a:r>
              <a:rPr lang="da-DK" sz="1400" i="1" dirty="0"/>
              <a:t>”en der altid lytter til mig”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A6485B7-284F-9592-1D30-54E23CA76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836" y="268995"/>
            <a:ext cx="7848299" cy="468313"/>
          </a:xfrm>
        </p:spPr>
        <p:txBody>
          <a:bodyPr/>
          <a:lstStyle/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Hvad har gjort en forskel?</a:t>
            </a:r>
          </a:p>
        </p:txBody>
      </p:sp>
    </p:spTree>
    <p:extLst>
      <p:ext uri="{BB962C8B-B14F-4D97-AF65-F5344CB8AC3E}">
        <p14:creationId xmlns:p14="http://schemas.microsoft.com/office/powerpoint/2010/main" val="658416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BF842779-266E-83AD-858F-3F6E19F39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36" y="845365"/>
            <a:ext cx="3629655" cy="372074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303D526-76D4-B752-4B76-A6B62106F6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37190" y="3274423"/>
            <a:ext cx="1934286" cy="128952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0302031-409E-DF20-E2CC-661483E3595F}"/>
              </a:ext>
            </a:extLst>
          </p:cNvPr>
          <p:cNvSpPr txBox="1"/>
          <p:nvPr/>
        </p:nvSpPr>
        <p:spPr>
          <a:xfrm>
            <a:off x="4511042" y="2108477"/>
            <a:ext cx="265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Personlige kompetencer og koblingskompetencer</a:t>
            </a:r>
            <a:endParaRPr lang="da-DK" sz="1400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9CA2E2CE-124B-418C-92DB-9ED2CB67F36B}"/>
              </a:ext>
            </a:extLst>
          </p:cNvPr>
          <p:cNvSpPr txBox="1"/>
          <p:nvPr/>
        </p:nvSpPr>
        <p:spPr>
          <a:xfrm>
            <a:off x="4511042" y="1659160"/>
            <a:ext cx="5064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Beslutningskompetence lagt ud</a:t>
            </a:r>
            <a:endParaRPr lang="da-DK" sz="1400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F963D3AC-AEDD-66E6-20BB-6440265A419B}"/>
              </a:ext>
            </a:extLst>
          </p:cNvPr>
          <p:cNvSpPr txBox="1"/>
          <p:nvPr/>
        </p:nvSpPr>
        <p:spPr>
          <a:xfrm>
            <a:off x="4511042" y="1209843"/>
            <a:ext cx="5064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Makkerpar med tværfagligt team i ryggen</a:t>
            </a:r>
            <a:endParaRPr lang="da-DK" sz="14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0BBFD4B-291A-3950-279D-817147AADC72}"/>
              </a:ext>
            </a:extLst>
          </p:cNvPr>
          <p:cNvSpPr txBox="1">
            <a:spLocks/>
          </p:cNvSpPr>
          <p:nvPr/>
        </p:nvSpPr>
        <p:spPr>
          <a:xfrm>
            <a:off x="628836" y="234969"/>
            <a:ext cx="7848299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Hvad har gjort en forskel?</a:t>
            </a:r>
          </a:p>
        </p:txBody>
      </p:sp>
      <p:pic>
        <p:nvPicPr>
          <p:cNvPr id="13" name="Billede 12" descr="Et billede, der indeholder tøj, indendørs, person, møbel&#10;&#10;Automatisk genereret beskrivelse">
            <a:extLst>
              <a:ext uri="{FF2B5EF4-FFF2-40B4-BE49-F238E27FC236}">
                <a16:creationId xmlns:a16="http://schemas.microsoft.com/office/drawing/2014/main" id="{B8AAB294-1088-F708-E2D9-6D77FBB250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332" y="3274422"/>
            <a:ext cx="1934288" cy="128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3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E87E5821-D121-7E5D-BA3F-72B7A991BCCA}"/>
              </a:ext>
            </a:extLst>
          </p:cNvPr>
          <p:cNvSpPr txBox="1"/>
          <p:nvPr/>
        </p:nvSpPr>
        <p:spPr>
          <a:xfrm>
            <a:off x="573350" y="3078782"/>
            <a:ext cx="26758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Godt arbejdsmiljø med psykologisk tryghed</a:t>
            </a:r>
            <a:endParaRPr lang="da-DK" sz="14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7BF1C84-F775-96DE-084A-99C021943CDE}"/>
              </a:ext>
            </a:extLst>
          </p:cNvPr>
          <p:cNvSpPr txBox="1"/>
          <p:nvPr/>
        </p:nvSpPr>
        <p:spPr>
          <a:xfrm>
            <a:off x="573350" y="3690708"/>
            <a:ext cx="26338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>
                <a:latin typeface="Avenir Next" panose="020B0503020202020204" pitchFamily="34" charset="0"/>
              </a:rPr>
              <a:t>Ledelse: </a:t>
            </a:r>
            <a:r>
              <a:rPr lang="da-DK" sz="1400" b="1" dirty="0"/>
              <a:t>faglig, daglig, nærværende, frigørende, strategisk, på tværs af forvaltninger</a:t>
            </a:r>
            <a:endParaRPr lang="da-DK" sz="14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BCEF0ED-5B79-9635-BC36-CD8D88F1AA1E}"/>
              </a:ext>
            </a:extLst>
          </p:cNvPr>
          <p:cNvSpPr txBox="1"/>
          <p:nvPr/>
        </p:nvSpPr>
        <p:spPr>
          <a:xfrm>
            <a:off x="594372" y="2342024"/>
            <a:ext cx="26758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Supervision og </a:t>
            </a:r>
            <a:br>
              <a:rPr lang="da-DK" sz="1400" b="1" dirty="0"/>
            </a:br>
            <a:r>
              <a:rPr lang="da-DK" sz="1400" b="1" dirty="0"/>
              <a:t>kollegial sparring</a:t>
            </a:r>
            <a:endParaRPr lang="da-DK" sz="1400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90B4B50B-A063-A792-3F99-C015C9A579FF}"/>
              </a:ext>
            </a:extLst>
          </p:cNvPr>
          <p:cNvSpPr txBox="1"/>
          <p:nvPr/>
        </p:nvSpPr>
        <p:spPr>
          <a:xfrm>
            <a:off x="615394" y="1313465"/>
            <a:ext cx="19867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Et velfungerende maskinrum - backstage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FDCA3DD-A21A-2993-412A-DDCEEF145438}"/>
              </a:ext>
            </a:extLst>
          </p:cNvPr>
          <p:cNvSpPr txBox="1">
            <a:spLocks/>
          </p:cNvSpPr>
          <p:nvPr/>
        </p:nvSpPr>
        <p:spPr>
          <a:xfrm>
            <a:off x="615394" y="498685"/>
            <a:ext cx="7763032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Hvad har gjort en forskel?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8246534-D684-BD91-D6BF-C4009BAA8C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3288" y="966998"/>
            <a:ext cx="2343704" cy="1864850"/>
          </a:xfrm>
          <a:prstGeom prst="rect">
            <a:avLst/>
          </a:prstGeom>
        </p:spPr>
      </p:pic>
      <p:pic>
        <p:nvPicPr>
          <p:cNvPr id="16" name="Billede 15" descr="Et billede, der indeholder tøj, person, møbel, menneske&#10;&#10;Automatisk genereret beskrivelse">
            <a:extLst>
              <a:ext uri="{FF2B5EF4-FFF2-40B4-BE49-F238E27FC236}">
                <a16:creationId xmlns:a16="http://schemas.microsoft.com/office/drawing/2014/main" id="{6F08902B-4B66-7AEE-2580-6D1E3F3EF9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3288" y="3340392"/>
            <a:ext cx="2343704" cy="156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3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881D0-4E5F-CA23-883F-56E00896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50" y="327264"/>
            <a:ext cx="7848299" cy="468313"/>
          </a:xfrm>
        </p:spPr>
        <p:txBody>
          <a:bodyPr/>
          <a:lstStyle/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Resultater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817DEDB2-2E55-DF21-42C0-99DA72F553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7818" y="946315"/>
            <a:ext cx="3313129" cy="2208753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F76E109A-4587-9626-7719-96040F078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283" y="3392934"/>
            <a:ext cx="3432198" cy="99353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B043B45-E861-D6F6-0CFB-AC0D148B12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07" t="20388" r="74664" b="49999"/>
          <a:stretch/>
        </p:blipFill>
        <p:spPr>
          <a:xfrm>
            <a:off x="647850" y="980160"/>
            <a:ext cx="3538538" cy="34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7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FCE8E2C-9730-1DF0-89A5-456C0EFFA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1371551"/>
            <a:ext cx="3302667" cy="2201779"/>
          </a:xfrm>
          <a:prstGeom prst="rect">
            <a:avLst/>
          </a:prstGeom>
        </p:spPr>
      </p:pic>
      <p:pic>
        <p:nvPicPr>
          <p:cNvPr id="8" name="Billede 7" descr="Et billede, der indeholder tekst, Font/skrifttype, hvid&#10;&#10;Automatisk genereret beskrivelse">
            <a:extLst>
              <a:ext uri="{FF2B5EF4-FFF2-40B4-BE49-F238E27FC236}">
                <a16:creationId xmlns:a16="http://schemas.microsoft.com/office/drawing/2014/main" id="{BAE852CD-5118-25B9-4ACC-E80506B73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238" y="3687924"/>
            <a:ext cx="3682188" cy="922759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3B9858C-597A-C9D4-C67C-C18AE12B77BE}"/>
              </a:ext>
            </a:extLst>
          </p:cNvPr>
          <p:cNvSpPr txBox="1">
            <a:spLocks/>
          </p:cNvSpPr>
          <p:nvPr/>
        </p:nvSpPr>
        <p:spPr>
          <a:xfrm>
            <a:off x="647850" y="532817"/>
            <a:ext cx="7848299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Resultater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49D1710-9D7C-E0E4-9BD2-652E6F808B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5" t="50000" r="75654" b="31535"/>
          <a:stretch/>
        </p:blipFill>
        <p:spPr>
          <a:xfrm>
            <a:off x="647850" y="1371551"/>
            <a:ext cx="3600465" cy="2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3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51964DAE-D9F8-4EEE-FF98-54C5079FED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3043" y="1216390"/>
            <a:ext cx="3294579" cy="219638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B91C854-6DF6-6DF2-F7A1-9C834AECC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704" y="3653973"/>
            <a:ext cx="3703493" cy="1044575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07D6F821-FC16-C65D-0FF0-041FFD7D0CE9}"/>
              </a:ext>
            </a:extLst>
          </p:cNvPr>
          <p:cNvSpPr txBox="1">
            <a:spLocks/>
          </p:cNvSpPr>
          <p:nvPr/>
        </p:nvSpPr>
        <p:spPr>
          <a:xfrm>
            <a:off x="647850" y="433178"/>
            <a:ext cx="7848299" cy="468313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chemeClr val="tx2"/>
                </a:solidFill>
                <a:latin typeface="Avenir Next Medium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Resultater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3E935D5-3F62-AB65-3210-C37D2408CD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1" t="67712" r="75258" b="10924"/>
          <a:stretch/>
        </p:blipFill>
        <p:spPr>
          <a:xfrm>
            <a:off x="647850" y="1216390"/>
            <a:ext cx="3837064" cy="29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2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89675FCE-2E7A-8DEB-E8AA-1C9FA3A967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8218" y="1472223"/>
            <a:ext cx="1838284" cy="264941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DA45709-5384-AA9E-9D4E-DBBD2B778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992" y="1472223"/>
            <a:ext cx="2616200" cy="2794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27A4943-564E-1B47-A746-728E769D6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61" y="553549"/>
            <a:ext cx="7848299" cy="468313"/>
          </a:xfrm>
        </p:spPr>
        <p:txBody>
          <a:bodyPr/>
          <a:lstStyle/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Resultater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76BA747-6093-D872-134C-3613D23C43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13" t="19837" r="53835" b="54713"/>
          <a:stretch/>
        </p:blipFill>
        <p:spPr>
          <a:xfrm>
            <a:off x="638761" y="1472223"/>
            <a:ext cx="3233967" cy="264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50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FF6DBE13-CD52-17EE-DB94-F9BA30FB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50" y="327264"/>
            <a:ext cx="7848299" cy="468313"/>
          </a:xfrm>
        </p:spPr>
        <p:txBody>
          <a:bodyPr/>
          <a:lstStyle/>
          <a:p>
            <a:r>
              <a:rPr lang="da-DK" dirty="0"/>
              <a:t>Vigtigste fund i evalueringen</a:t>
            </a:r>
            <a:br>
              <a:rPr lang="da-DK" dirty="0"/>
            </a:br>
            <a:r>
              <a:rPr lang="da-DK" sz="2400" b="1" dirty="0">
                <a:latin typeface="Avenir Next" panose="020B0503020202020204" pitchFamily="34" charset="0"/>
              </a:rPr>
              <a:t>Resultater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CA3AB24-D1D2-5888-EA2C-4268C3686D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07" t="44725" r="52611" b="33006"/>
          <a:stretch/>
        </p:blipFill>
        <p:spPr>
          <a:xfrm>
            <a:off x="647850" y="1126194"/>
            <a:ext cx="3852995" cy="2708959"/>
          </a:xfrm>
          <a:prstGeom prst="rect">
            <a:avLst/>
          </a:prstGeom>
        </p:spPr>
      </p:pic>
      <p:pic>
        <p:nvPicPr>
          <p:cNvPr id="12" name="Billede 11" descr="Et billede, der indeholder bygning, plante, udendørs, trapper&#10;&#10;Automatisk genereret beskrivelse">
            <a:extLst>
              <a:ext uri="{FF2B5EF4-FFF2-40B4-BE49-F238E27FC236}">
                <a16:creationId xmlns:a16="http://schemas.microsoft.com/office/drawing/2014/main" id="{81B87E5A-0431-AAE4-60F2-D154AF575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298" y="-111527"/>
            <a:ext cx="3577702" cy="53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77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D68D3423-C5E3-DB4B-9DD6-7CE410CAF172}"/>
              </a:ext>
            </a:extLst>
          </p:cNvPr>
          <p:cNvSpPr txBox="1"/>
          <p:nvPr/>
        </p:nvSpPr>
        <p:spPr>
          <a:xfrm>
            <a:off x="1246909" y="213756"/>
            <a:ext cx="7042068" cy="47976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2" name="Onlinemedier 1" descr="Opgang til Opgang: Daniel og Fatima">
            <a:hlinkClick r:id="" action="ppaction://media"/>
            <a:extLst>
              <a:ext uri="{FF2B5EF4-FFF2-40B4-BE49-F238E27FC236}">
                <a16:creationId xmlns:a16="http://schemas.microsoft.com/office/drawing/2014/main" id="{ABDD8699-3598-88F9-036E-15B5686834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11430"/>
            <a:ext cx="9144000" cy="51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31351B-75DF-4C88-B873-7116FDCC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46888"/>
            <a:ext cx="4688333" cy="1337310"/>
          </a:xfrm>
        </p:spPr>
        <p:txBody>
          <a:bodyPr vert="horz" lIns="68580" tIns="34290" rIns="68580" bIns="34290" rtlCol="0" anchor="b">
            <a:normAutofit/>
          </a:bodyPr>
          <a:lstStyle>
            <a:defPPr>
              <a:defRPr lang="da-DK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4050" dirty="0"/>
              <a:t>Spørgsmål ?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DF6B624A-D6F4-8BB3-8C8D-D6AB2A81811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3" r="27363"/>
          <a:stretch/>
        </p:blipFill>
        <p:spPr>
          <a:xfrm>
            <a:off x="0" y="7"/>
            <a:ext cx="3493009" cy="5143493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2" y="1781210"/>
            <a:ext cx="3182692" cy="13716"/>
          </a:xfrm>
          <a:custGeom>
            <a:avLst/>
            <a:gdLst>
              <a:gd name="connsiteX0" fmla="*/ 0 w 3182692"/>
              <a:gd name="connsiteY0" fmla="*/ 0 h 13716"/>
              <a:gd name="connsiteX1" fmla="*/ 636538 w 3182692"/>
              <a:gd name="connsiteY1" fmla="*/ 0 h 13716"/>
              <a:gd name="connsiteX2" fmla="*/ 1273077 w 3182692"/>
              <a:gd name="connsiteY2" fmla="*/ 0 h 13716"/>
              <a:gd name="connsiteX3" fmla="*/ 1909615 w 3182692"/>
              <a:gd name="connsiteY3" fmla="*/ 0 h 13716"/>
              <a:gd name="connsiteX4" fmla="*/ 2482500 w 3182692"/>
              <a:gd name="connsiteY4" fmla="*/ 0 h 13716"/>
              <a:gd name="connsiteX5" fmla="*/ 3182692 w 3182692"/>
              <a:gd name="connsiteY5" fmla="*/ 0 h 13716"/>
              <a:gd name="connsiteX6" fmla="*/ 3182692 w 3182692"/>
              <a:gd name="connsiteY6" fmla="*/ 13716 h 13716"/>
              <a:gd name="connsiteX7" fmla="*/ 2609807 w 3182692"/>
              <a:gd name="connsiteY7" fmla="*/ 13716 h 13716"/>
              <a:gd name="connsiteX8" fmla="*/ 2068750 w 3182692"/>
              <a:gd name="connsiteY8" fmla="*/ 13716 h 13716"/>
              <a:gd name="connsiteX9" fmla="*/ 1432211 w 3182692"/>
              <a:gd name="connsiteY9" fmla="*/ 13716 h 13716"/>
              <a:gd name="connsiteX10" fmla="*/ 859327 w 3182692"/>
              <a:gd name="connsiteY10" fmla="*/ 13716 h 13716"/>
              <a:gd name="connsiteX11" fmla="*/ 0 w 3182692"/>
              <a:gd name="connsiteY11" fmla="*/ 13716 h 13716"/>
              <a:gd name="connsiteX12" fmla="*/ 0 w 3182692"/>
              <a:gd name="connsiteY12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3716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2906" y="4075"/>
                  <a:pt x="3183008" y="9784"/>
                  <a:pt x="3182692" y="13716"/>
                </a:cubicBezTo>
                <a:cubicBezTo>
                  <a:pt x="2947402" y="17868"/>
                  <a:pt x="2876226" y="22619"/>
                  <a:pt x="2609807" y="13716"/>
                </a:cubicBezTo>
                <a:cubicBezTo>
                  <a:pt x="2343389" y="4813"/>
                  <a:pt x="2326689" y="21007"/>
                  <a:pt x="2068750" y="13716"/>
                </a:cubicBezTo>
                <a:cubicBezTo>
                  <a:pt x="1810811" y="6425"/>
                  <a:pt x="1713836" y="43647"/>
                  <a:pt x="1432211" y="13716"/>
                </a:cubicBezTo>
                <a:cubicBezTo>
                  <a:pt x="1150586" y="-16215"/>
                  <a:pt x="982765" y="-825"/>
                  <a:pt x="859327" y="13716"/>
                </a:cubicBezTo>
                <a:cubicBezTo>
                  <a:pt x="735889" y="28257"/>
                  <a:pt x="254183" y="30659"/>
                  <a:pt x="0" y="13716"/>
                </a:cubicBezTo>
                <a:cubicBezTo>
                  <a:pt x="-535" y="8247"/>
                  <a:pt x="-201" y="2959"/>
                  <a:pt x="0" y="0"/>
                </a:cubicBezTo>
                <a:close/>
              </a:path>
              <a:path w="3182692" h="13716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2126" y="5320"/>
                  <a:pt x="3182368" y="9001"/>
                  <a:pt x="3182692" y="13716"/>
                </a:cubicBezTo>
                <a:cubicBezTo>
                  <a:pt x="3026065" y="-15421"/>
                  <a:pt x="2775006" y="18495"/>
                  <a:pt x="2546154" y="13716"/>
                </a:cubicBezTo>
                <a:cubicBezTo>
                  <a:pt x="2317302" y="8937"/>
                  <a:pt x="2168173" y="-13085"/>
                  <a:pt x="1845961" y="13716"/>
                </a:cubicBezTo>
                <a:cubicBezTo>
                  <a:pt x="1523749" y="40517"/>
                  <a:pt x="1450078" y="-5416"/>
                  <a:pt x="1304904" y="13716"/>
                </a:cubicBezTo>
                <a:cubicBezTo>
                  <a:pt x="1159730" y="32848"/>
                  <a:pt x="942635" y="-14593"/>
                  <a:pt x="604711" y="13716"/>
                </a:cubicBezTo>
                <a:cubicBezTo>
                  <a:pt x="266787" y="42025"/>
                  <a:pt x="141927" y="-12967"/>
                  <a:pt x="0" y="13716"/>
                </a:cubicBezTo>
                <a:cubicBezTo>
                  <a:pt x="58" y="7834"/>
                  <a:pt x="453" y="583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43837E-247B-461E-831D-675D59693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73321" y="2029968"/>
            <a:ext cx="4688333" cy="2612898"/>
          </a:xfrm>
        </p:spPr>
        <p:txBody>
          <a:bodyPr vert="horz" lIns="68580" tIns="34290" rIns="68580" bIns="34290" rtlCol="0">
            <a:normAutofit fontScale="92500" lnSpcReduction="10000"/>
          </a:bodyPr>
          <a:lstStyle>
            <a:defPPr>
              <a:defRPr lang="da-DK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1450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r>
              <a:rPr lang="en-US" sz="1500" dirty="0"/>
              <a:t>Info:</a:t>
            </a:r>
          </a:p>
          <a:p>
            <a:pPr indent="-171450">
              <a:buFont typeface="Arial" panose="020B0604020202020204" pitchFamily="34" charset="0"/>
              <a:buChar char="•"/>
            </a:pPr>
            <a:r>
              <a:rPr lang="en-US" sz="1500" dirty="0"/>
              <a:t>Pernille Randrup-Thomsen – </a:t>
            </a:r>
            <a:r>
              <a:rPr lang="en-US" sz="1500" dirty="0">
                <a:hlinkClick r:id="rId4"/>
              </a:rPr>
              <a:t>prt@aarhus.dk</a:t>
            </a:r>
            <a:endParaRPr lang="en-US" sz="1500" dirty="0"/>
          </a:p>
          <a:p>
            <a:pPr indent="-171450">
              <a:buFont typeface="Arial" panose="020B0604020202020204" pitchFamily="34" charset="0"/>
              <a:buChar char="•"/>
            </a:pPr>
            <a:r>
              <a:rPr lang="da-DK" sz="1500" dirty="0"/>
              <a:t>Evalueringsrapport kan hentes på</a:t>
            </a:r>
            <a:r>
              <a:rPr lang="da-DK" sz="1300" dirty="0"/>
              <a:t>: </a:t>
            </a:r>
            <a:r>
              <a:rPr lang="da-DK" sz="1600" dirty="0">
                <a:hlinkClick r:id="rId5"/>
              </a:rPr>
              <a:t>Opgang til Opgang viser vejen til velfærd i udsat boligområde - SUS</a:t>
            </a:r>
            <a:endParaRPr lang="da-DK" sz="1300" dirty="0"/>
          </a:p>
        </p:txBody>
      </p:sp>
    </p:spTree>
    <p:extLst>
      <p:ext uri="{BB962C8B-B14F-4D97-AF65-F5344CB8AC3E}">
        <p14:creationId xmlns:p14="http://schemas.microsoft.com/office/powerpoint/2010/main" val="3798045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US">
      <a:dk1>
        <a:srgbClr val="000000"/>
      </a:dk1>
      <a:lt1>
        <a:srgbClr val="FFFFFF"/>
      </a:lt1>
      <a:dk2>
        <a:srgbClr val="005651"/>
      </a:dk2>
      <a:lt2>
        <a:srgbClr val="E8ED97"/>
      </a:lt2>
      <a:accent1>
        <a:srgbClr val="003870"/>
      </a:accent1>
      <a:accent2>
        <a:srgbClr val="E3B8CD"/>
      </a:accent2>
      <a:accent3>
        <a:srgbClr val="5D8893"/>
      </a:accent3>
      <a:accent4>
        <a:srgbClr val="FFB975"/>
      </a:accent4>
      <a:accent5>
        <a:srgbClr val="008250"/>
      </a:accent5>
      <a:accent6>
        <a:srgbClr val="C0DFE3"/>
      </a:accent6>
      <a:hlink>
        <a:srgbClr val="5D8893"/>
      </a:hlink>
      <a:folHlink>
        <a:srgbClr val="5D8893"/>
      </a:folHlink>
    </a:clrScheme>
    <a:fontScheme name="Brugerdefineret 2">
      <a:majorFont>
        <a:latin typeface="Avenir Next Demi Bold"/>
        <a:ea typeface=""/>
        <a:cs typeface=""/>
      </a:majorFont>
      <a:minorFont>
        <a:latin typeface="Avenir N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380 SUS PPT skabelon_160522" id="{04112902-FA68-4341-8F66-CEA48F8164DF}" vid="{492038E2-7B71-744F-9E83-4E816ED0D03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plate 2022">
  <a:themeElements>
    <a:clrScheme name="Aarhus Kommune 2022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364584"/>
      </a:accent1>
      <a:accent2>
        <a:srgbClr val="3B7589"/>
      </a:accent2>
      <a:accent3>
        <a:srgbClr val="59827C"/>
      </a:accent3>
      <a:accent4>
        <a:srgbClr val="5A2C4E"/>
      </a:accent4>
      <a:accent5>
        <a:srgbClr val="BD1D30"/>
      </a:accent5>
      <a:accent6>
        <a:srgbClr val="F5EAE3"/>
      </a:accent6>
      <a:hlink>
        <a:srgbClr val="000000"/>
      </a:hlink>
      <a:folHlink>
        <a:srgbClr val="283593"/>
      </a:folHlink>
    </a:clrScheme>
    <a:fontScheme name="Aa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183448</TotalTime>
  <Words>645</Words>
  <Application>Microsoft Office PowerPoint</Application>
  <PresentationFormat>Skærmshow (16:9)</PresentationFormat>
  <Paragraphs>95</Paragraphs>
  <Slides>18</Slides>
  <Notes>4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18</vt:i4>
      </vt:variant>
    </vt:vector>
  </HeadingPairs>
  <TitlesOfParts>
    <vt:vector size="28" baseType="lpstr">
      <vt:lpstr>Calibri</vt:lpstr>
      <vt:lpstr>Calibri Light</vt:lpstr>
      <vt:lpstr>Arial</vt:lpstr>
      <vt:lpstr>Avenir Next Medium</vt:lpstr>
      <vt:lpstr>Avenir Next</vt:lpstr>
      <vt:lpstr>Arial black(Overskrifter)</vt:lpstr>
      <vt:lpstr>Avenir Next Demi Bold</vt:lpstr>
      <vt:lpstr>Office-tema</vt:lpstr>
      <vt:lpstr>Office-tema</vt:lpstr>
      <vt:lpstr>Template 2022</vt:lpstr>
      <vt:lpstr>Opgang til Opgang</vt:lpstr>
      <vt:lpstr>PowerPoint-præsentation</vt:lpstr>
      <vt:lpstr> Målgruppen:</vt:lpstr>
      <vt:lpstr>PowerPoint-præsentation</vt:lpstr>
      <vt:lpstr>PowerPoint-præsentation</vt:lpstr>
      <vt:lpstr>Jobfirst og netværksbaseret tilgang til jobskabelse</vt:lpstr>
      <vt:lpstr>Relationel Velfærd</vt:lpstr>
      <vt:lpstr>Tværfaglighedsmodellen </vt:lpstr>
      <vt:lpstr>Vigtigste fund i evalueringen Hvad har gjort en forskel?</vt:lpstr>
      <vt:lpstr>PowerPoint-præsentation</vt:lpstr>
      <vt:lpstr>PowerPoint-præsentation</vt:lpstr>
      <vt:lpstr>Vigtigste fund i evalueringen Resultater</vt:lpstr>
      <vt:lpstr>PowerPoint-præsentation</vt:lpstr>
      <vt:lpstr>PowerPoint-præsentation</vt:lpstr>
      <vt:lpstr>Vigtigste fund i evalueringen Resultater</vt:lpstr>
      <vt:lpstr>Vigtigste fund i evalueringen Resultater</vt:lpstr>
      <vt:lpstr>PowerPoint-præsentation</vt:lpstr>
      <vt:lpstr>Spørgsmål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socialpolitiske område</dc:title>
  <dc:creator>Astrid Nellemamm Lade</dc:creator>
  <cp:lastModifiedBy>Pernille Randrup-Thomsen</cp:lastModifiedBy>
  <cp:revision>142</cp:revision>
  <cp:lastPrinted>2023-09-05T07:35:44Z</cp:lastPrinted>
  <dcterms:created xsi:type="dcterms:W3CDTF">2022-11-02T12:10:26Z</dcterms:created>
  <dcterms:modified xsi:type="dcterms:W3CDTF">2023-10-09T08:59:34Z</dcterms:modified>
</cp:coreProperties>
</file>