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notesMasterIdLst>
    <p:notesMasterId r:id="rId26"/>
  </p:notesMasterIdLst>
  <p:sldIdLst>
    <p:sldId id="441" r:id="rId4"/>
    <p:sldId id="1494" r:id="rId5"/>
    <p:sldId id="1496" r:id="rId6"/>
    <p:sldId id="262" r:id="rId7"/>
    <p:sldId id="436" r:id="rId8"/>
    <p:sldId id="302" r:id="rId9"/>
    <p:sldId id="1507" r:id="rId10"/>
    <p:sldId id="1508" r:id="rId11"/>
    <p:sldId id="429" r:id="rId12"/>
    <p:sldId id="1493" r:id="rId13"/>
    <p:sldId id="258" r:id="rId14"/>
    <p:sldId id="1510" r:id="rId15"/>
    <p:sldId id="1512" r:id="rId16"/>
    <p:sldId id="1511" r:id="rId17"/>
    <p:sldId id="293" r:id="rId18"/>
    <p:sldId id="286" r:id="rId19"/>
    <p:sldId id="365" r:id="rId20"/>
    <p:sldId id="361" r:id="rId21"/>
    <p:sldId id="362" r:id="rId22"/>
    <p:sldId id="368" r:id="rId23"/>
    <p:sldId id="1513" r:id="rId24"/>
    <p:sldId id="1497" r:id="rId2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9D"/>
    <a:srgbClr val="339AAD"/>
    <a:srgbClr val="7DBFCD"/>
    <a:srgbClr val="B6D9E2"/>
    <a:srgbClr val="0075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242" autoAdjust="0"/>
  </p:normalViewPr>
  <p:slideViewPr>
    <p:cSldViewPr snapToGrid="0">
      <p:cViewPr varScale="1">
        <p:scale>
          <a:sx n="107" d="100"/>
          <a:sy n="107" d="100"/>
        </p:scale>
        <p:origin x="75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nes, Inger Lise" userId="7270e0f1-77a3-45ad-a3c5-d799c2462a77" providerId="ADAL" clId="{BD59DAFF-50E7-49CF-B32E-CF7F049685F2}"/>
    <pc:docChg chg="modSld">
      <pc:chgData name="Sannes, Inger Lise" userId="7270e0f1-77a3-45ad-a3c5-d799c2462a77" providerId="ADAL" clId="{BD59DAFF-50E7-49CF-B32E-CF7F049685F2}" dt="2023-10-10T11:39:18.791" v="45" actId="1076"/>
      <pc:docMkLst>
        <pc:docMk/>
      </pc:docMkLst>
      <pc:sldChg chg="modSp mod">
        <pc:chgData name="Sannes, Inger Lise" userId="7270e0f1-77a3-45ad-a3c5-d799c2462a77" providerId="ADAL" clId="{BD59DAFF-50E7-49CF-B32E-CF7F049685F2}" dt="2023-10-10T11:38:25.423" v="40" actId="20577"/>
        <pc:sldMkLst>
          <pc:docMk/>
          <pc:sldMk cId="267300369" sldId="286"/>
        </pc:sldMkLst>
        <pc:spChg chg="mod">
          <ac:chgData name="Sannes, Inger Lise" userId="7270e0f1-77a3-45ad-a3c5-d799c2462a77" providerId="ADAL" clId="{BD59DAFF-50E7-49CF-B32E-CF7F049685F2}" dt="2023-10-10T11:38:25.423" v="40" actId="20577"/>
          <ac:spMkLst>
            <pc:docMk/>
            <pc:sldMk cId="267300369" sldId="286"/>
            <ac:spMk id="15" creationId="{797D2850-98E7-4919-B0CF-C3FCCCD1B00E}"/>
          </ac:spMkLst>
        </pc:spChg>
      </pc:sldChg>
      <pc:sldChg chg="modSp mod">
        <pc:chgData name="Sannes, Inger Lise" userId="7270e0f1-77a3-45ad-a3c5-d799c2462a77" providerId="ADAL" clId="{BD59DAFF-50E7-49CF-B32E-CF7F049685F2}" dt="2023-10-10T11:37:56.639" v="36" actId="20577"/>
        <pc:sldMkLst>
          <pc:docMk/>
          <pc:sldMk cId="673310539" sldId="293"/>
        </pc:sldMkLst>
        <pc:spChg chg="mod">
          <ac:chgData name="Sannes, Inger Lise" userId="7270e0f1-77a3-45ad-a3c5-d799c2462a77" providerId="ADAL" clId="{BD59DAFF-50E7-49CF-B32E-CF7F049685F2}" dt="2023-10-10T11:37:56.639" v="36" actId="20577"/>
          <ac:spMkLst>
            <pc:docMk/>
            <pc:sldMk cId="673310539" sldId="293"/>
            <ac:spMk id="11" creationId="{793FFC51-169D-49BB-A779-7EFB4D82AD28}"/>
          </ac:spMkLst>
        </pc:spChg>
      </pc:sldChg>
      <pc:sldChg chg="modSp mod">
        <pc:chgData name="Sannes, Inger Lise" userId="7270e0f1-77a3-45ad-a3c5-d799c2462a77" providerId="ADAL" clId="{BD59DAFF-50E7-49CF-B32E-CF7F049685F2}" dt="2023-10-10T11:38:53.711" v="43" actId="1076"/>
        <pc:sldMkLst>
          <pc:docMk/>
          <pc:sldMk cId="2355554196" sldId="362"/>
        </pc:sldMkLst>
        <pc:picChg chg="mod">
          <ac:chgData name="Sannes, Inger Lise" userId="7270e0f1-77a3-45ad-a3c5-d799c2462a77" providerId="ADAL" clId="{BD59DAFF-50E7-49CF-B32E-CF7F049685F2}" dt="2023-10-10T11:38:53.711" v="43" actId="1076"/>
          <ac:picMkLst>
            <pc:docMk/>
            <pc:sldMk cId="2355554196" sldId="362"/>
            <ac:picMk id="4" creationId="{353C27D4-B819-4694-AA03-40F9125E7DF2}"/>
          </ac:picMkLst>
        </pc:picChg>
      </pc:sldChg>
      <pc:sldChg chg="modSp mod">
        <pc:chgData name="Sannes, Inger Lise" userId="7270e0f1-77a3-45ad-a3c5-d799c2462a77" providerId="ADAL" clId="{BD59DAFF-50E7-49CF-B32E-CF7F049685F2}" dt="2023-10-10T11:35:40.977" v="7" actId="20577"/>
        <pc:sldMkLst>
          <pc:docMk/>
          <pc:sldMk cId="451466658" sldId="1510"/>
        </pc:sldMkLst>
        <pc:spChg chg="mod">
          <ac:chgData name="Sannes, Inger Lise" userId="7270e0f1-77a3-45ad-a3c5-d799c2462a77" providerId="ADAL" clId="{BD59DAFF-50E7-49CF-B32E-CF7F049685F2}" dt="2023-10-10T11:35:40.977" v="7" actId="20577"/>
          <ac:spMkLst>
            <pc:docMk/>
            <pc:sldMk cId="451466658" sldId="1510"/>
            <ac:spMk id="6" creationId="{CF19E2C9-9D44-3B13-E684-97E2CB7046F8}"/>
          </ac:spMkLst>
        </pc:spChg>
      </pc:sldChg>
      <pc:sldChg chg="modSp mod">
        <pc:chgData name="Sannes, Inger Lise" userId="7270e0f1-77a3-45ad-a3c5-d799c2462a77" providerId="ADAL" clId="{BD59DAFF-50E7-49CF-B32E-CF7F049685F2}" dt="2023-10-10T11:39:18.791" v="45" actId="1076"/>
        <pc:sldMkLst>
          <pc:docMk/>
          <pc:sldMk cId="3514235926" sldId="1513"/>
        </pc:sldMkLst>
        <pc:picChg chg="mod">
          <ac:chgData name="Sannes, Inger Lise" userId="7270e0f1-77a3-45ad-a3c5-d799c2462a77" providerId="ADAL" clId="{BD59DAFF-50E7-49CF-B32E-CF7F049685F2}" dt="2023-10-10T11:39:18.791" v="45" actId="1076"/>
          <ac:picMkLst>
            <pc:docMk/>
            <pc:sldMk cId="3514235926" sldId="1513"/>
            <ac:picMk id="6" creationId="{D770E249-FB21-D546-8EAC-429310AE05C6}"/>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3779D7-B034-46E0-93F0-397F3B0BB390}" type="doc">
      <dgm:prSet loTypeId="urn:microsoft.com/office/officeart/2005/8/layout/hProcess10" loCatId="picture" qsTypeId="urn:microsoft.com/office/officeart/2005/8/quickstyle/simple1" qsCatId="simple" csTypeId="urn:microsoft.com/office/officeart/2005/8/colors/colorful5" csCatId="colorful" phldr="1"/>
      <dgm:spPr/>
      <dgm:t>
        <a:bodyPr/>
        <a:lstStyle/>
        <a:p>
          <a:endParaRPr lang="nb-NO"/>
        </a:p>
      </dgm:t>
    </dgm:pt>
    <dgm:pt modelId="{B84AC0E0-916B-4227-AFB2-4786DA0C08E1}">
      <dgm:prSet phldrT="[Tekst]"/>
      <dgm:spPr>
        <a:solidFill>
          <a:srgbClr val="008198"/>
        </a:solidFill>
      </dgm:spPr>
      <dgm:t>
        <a:bodyPr/>
        <a:lstStyle/>
        <a:p>
          <a:r>
            <a:rPr lang="nb-NO" dirty="0"/>
            <a:t>Organisering</a:t>
          </a:r>
        </a:p>
      </dgm:t>
    </dgm:pt>
    <dgm:pt modelId="{90472D6C-9ED2-472C-9FD6-7B6114849981}" type="parTrans" cxnId="{0405139F-6640-40BF-A58F-90A93ED54827}">
      <dgm:prSet/>
      <dgm:spPr/>
      <dgm:t>
        <a:bodyPr/>
        <a:lstStyle/>
        <a:p>
          <a:endParaRPr lang="nb-NO"/>
        </a:p>
      </dgm:t>
    </dgm:pt>
    <dgm:pt modelId="{19806434-0C96-42C0-977E-4D22AC9C9260}" type="sibTrans" cxnId="{0405139F-6640-40BF-A58F-90A93ED54827}">
      <dgm:prSet/>
      <dgm:spPr>
        <a:solidFill>
          <a:srgbClr val="6FC1AD"/>
        </a:solidFill>
      </dgm:spPr>
      <dgm:t>
        <a:bodyPr/>
        <a:lstStyle/>
        <a:p>
          <a:endParaRPr lang="nb-NO"/>
        </a:p>
      </dgm:t>
    </dgm:pt>
    <dgm:pt modelId="{67FD08A9-0616-4345-BBD5-0EE611C0C7E1}">
      <dgm:prSet phldrT="[Tekst]"/>
      <dgm:spPr>
        <a:solidFill>
          <a:srgbClr val="008198"/>
        </a:solidFill>
      </dgm:spPr>
      <dgm:t>
        <a:bodyPr/>
        <a:lstStyle/>
        <a:p>
          <a:r>
            <a:rPr lang="nb-NO" dirty="0"/>
            <a:t>Undersøke muligheter og ressurser i egen kommune</a:t>
          </a:r>
        </a:p>
      </dgm:t>
    </dgm:pt>
    <dgm:pt modelId="{63605CA5-D8FB-4FC3-BF41-EBF1240C9D16}" type="parTrans" cxnId="{ED59D403-8D3A-43E5-9B2E-5CC6793FED1B}">
      <dgm:prSet/>
      <dgm:spPr/>
      <dgm:t>
        <a:bodyPr/>
        <a:lstStyle/>
        <a:p>
          <a:endParaRPr lang="nb-NO"/>
        </a:p>
      </dgm:t>
    </dgm:pt>
    <dgm:pt modelId="{27B5C106-4B46-4AE2-9A71-735C24FB483C}" type="sibTrans" cxnId="{ED59D403-8D3A-43E5-9B2E-5CC6793FED1B}">
      <dgm:prSet/>
      <dgm:spPr/>
      <dgm:t>
        <a:bodyPr/>
        <a:lstStyle/>
        <a:p>
          <a:endParaRPr lang="nb-NO"/>
        </a:p>
      </dgm:t>
    </dgm:pt>
    <dgm:pt modelId="{21169704-3F32-42CF-A45A-DEE90410F0D4}">
      <dgm:prSet phldrT="[Tekst]"/>
      <dgm:spPr>
        <a:solidFill>
          <a:srgbClr val="008198"/>
        </a:solidFill>
      </dgm:spPr>
      <dgm:t>
        <a:bodyPr/>
        <a:lstStyle/>
        <a:p>
          <a:r>
            <a:rPr lang="nb-NO" dirty="0"/>
            <a:t>Politisk forankring</a:t>
          </a:r>
        </a:p>
      </dgm:t>
    </dgm:pt>
    <dgm:pt modelId="{6292531E-45F1-43C2-B335-1A0F50194743}" type="parTrans" cxnId="{64BFC0D0-27C4-4332-88BF-5E4D25924D09}">
      <dgm:prSet/>
      <dgm:spPr/>
      <dgm:t>
        <a:bodyPr/>
        <a:lstStyle/>
        <a:p>
          <a:endParaRPr lang="nb-NO"/>
        </a:p>
      </dgm:t>
    </dgm:pt>
    <dgm:pt modelId="{D75DBC47-84DF-4B08-9036-4B8D377D89ED}" type="sibTrans" cxnId="{64BFC0D0-27C4-4332-88BF-5E4D25924D09}">
      <dgm:prSet/>
      <dgm:spPr>
        <a:solidFill>
          <a:srgbClr val="6FC1AD"/>
        </a:solidFill>
      </dgm:spPr>
      <dgm:t>
        <a:bodyPr/>
        <a:lstStyle/>
        <a:p>
          <a:endParaRPr lang="nb-NO"/>
        </a:p>
      </dgm:t>
    </dgm:pt>
    <dgm:pt modelId="{C99B63AC-16C4-45C4-A460-671FA21F1E08}">
      <dgm:prSet phldrT="[Tekst]"/>
      <dgm:spPr>
        <a:solidFill>
          <a:srgbClr val="008198"/>
        </a:solidFill>
      </dgm:spPr>
      <dgm:t>
        <a:bodyPr/>
        <a:lstStyle/>
        <a:p>
          <a:r>
            <a:rPr lang="nb-NO" dirty="0"/>
            <a:t>Sikre tverrpolitisk forankring</a:t>
          </a:r>
        </a:p>
      </dgm:t>
    </dgm:pt>
    <dgm:pt modelId="{AFF9598E-39BB-4F27-BC21-D430A22CF811}" type="parTrans" cxnId="{FE8577EB-2C97-421D-A036-5423EC6DEDD6}">
      <dgm:prSet/>
      <dgm:spPr/>
      <dgm:t>
        <a:bodyPr/>
        <a:lstStyle/>
        <a:p>
          <a:endParaRPr lang="nb-NO"/>
        </a:p>
      </dgm:t>
    </dgm:pt>
    <dgm:pt modelId="{65926CB2-D226-418B-A3BB-1944D6A96BFE}" type="sibTrans" cxnId="{FE8577EB-2C97-421D-A036-5423EC6DEDD6}">
      <dgm:prSet/>
      <dgm:spPr/>
      <dgm:t>
        <a:bodyPr/>
        <a:lstStyle/>
        <a:p>
          <a:endParaRPr lang="nb-NO"/>
        </a:p>
      </dgm:t>
    </dgm:pt>
    <dgm:pt modelId="{0B4F140C-5BB0-47C9-9537-992996BEF883}">
      <dgm:prSet phldrT="[Tekst]"/>
      <dgm:spPr>
        <a:solidFill>
          <a:srgbClr val="008198"/>
        </a:solidFill>
      </dgm:spPr>
      <dgm:t>
        <a:bodyPr/>
        <a:lstStyle/>
        <a:p>
          <a:r>
            <a:rPr lang="nb-NO" dirty="0"/>
            <a:t>Muligheter for fattigdomsmidler</a:t>
          </a:r>
        </a:p>
      </dgm:t>
    </dgm:pt>
    <dgm:pt modelId="{9DEBCF73-1CF5-4D5F-B964-A8BDD53C3EAD}" type="parTrans" cxnId="{AC12FD44-1F12-4BD9-B710-2B65C603C6A5}">
      <dgm:prSet/>
      <dgm:spPr/>
      <dgm:t>
        <a:bodyPr/>
        <a:lstStyle/>
        <a:p>
          <a:endParaRPr lang="nb-NO"/>
        </a:p>
      </dgm:t>
    </dgm:pt>
    <dgm:pt modelId="{914A7934-1E44-4493-AD1F-D1D51E183038}" type="sibTrans" cxnId="{AC12FD44-1F12-4BD9-B710-2B65C603C6A5}">
      <dgm:prSet/>
      <dgm:spPr/>
      <dgm:t>
        <a:bodyPr/>
        <a:lstStyle/>
        <a:p>
          <a:endParaRPr lang="nb-NO"/>
        </a:p>
      </dgm:t>
    </dgm:pt>
    <dgm:pt modelId="{E4A7CB11-DDCC-495A-9311-41ED0ADDE0C4}">
      <dgm:prSet phldrT="[Tekst]"/>
      <dgm:spPr>
        <a:solidFill>
          <a:srgbClr val="008198"/>
        </a:solidFill>
      </dgm:spPr>
      <dgm:t>
        <a:bodyPr/>
        <a:lstStyle/>
        <a:p>
          <a:r>
            <a:rPr lang="nb-NO" dirty="0"/>
            <a:t>Implementering</a:t>
          </a:r>
        </a:p>
      </dgm:t>
    </dgm:pt>
    <dgm:pt modelId="{DC50255E-7FED-4802-B0CB-633032E03214}" type="parTrans" cxnId="{92CA1D96-6898-4731-A603-7C95FF586CC3}">
      <dgm:prSet/>
      <dgm:spPr/>
      <dgm:t>
        <a:bodyPr/>
        <a:lstStyle/>
        <a:p>
          <a:endParaRPr lang="nb-NO"/>
        </a:p>
      </dgm:t>
    </dgm:pt>
    <dgm:pt modelId="{928D1F27-8A0A-4A6D-8916-482FD8D19C20}" type="sibTrans" cxnId="{92CA1D96-6898-4731-A603-7C95FF586CC3}">
      <dgm:prSet/>
      <dgm:spPr/>
      <dgm:t>
        <a:bodyPr/>
        <a:lstStyle/>
        <a:p>
          <a:endParaRPr lang="nb-NO"/>
        </a:p>
      </dgm:t>
    </dgm:pt>
    <dgm:pt modelId="{458F6810-891A-4FA0-BD4F-12307923C854}">
      <dgm:prSet phldrT="[Tekst]"/>
      <dgm:spPr>
        <a:solidFill>
          <a:srgbClr val="008198"/>
        </a:solidFill>
      </dgm:spPr>
      <dgm:t>
        <a:bodyPr/>
        <a:lstStyle/>
        <a:p>
          <a:r>
            <a:rPr lang="nb-NO" dirty="0"/>
            <a:t>Tverrpolitisk og tverrsektorielt </a:t>
          </a:r>
        </a:p>
      </dgm:t>
    </dgm:pt>
    <dgm:pt modelId="{1280A87C-5429-4E60-A56B-EB7EFAEDE35E}" type="parTrans" cxnId="{7154441D-D9E0-4D1A-865E-E2AE9DB0C928}">
      <dgm:prSet/>
      <dgm:spPr/>
      <dgm:t>
        <a:bodyPr/>
        <a:lstStyle/>
        <a:p>
          <a:endParaRPr lang="nb-NO"/>
        </a:p>
      </dgm:t>
    </dgm:pt>
    <dgm:pt modelId="{BFCB95B1-FB5F-41AC-99C7-A3DA1A89535E}" type="sibTrans" cxnId="{7154441D-D9E0-4D1A-865E-E2AE9DB0C928}">
      <dgm:prSet/>
      <dgm:spPr/>
      <dgm:t>
        <a:bodyPr/>
        <a:lstStyle/>
        <a:p>
          <a:endParaRPr lang="nb-NO"/>
        </a:p>
      </dgm:t>
    </dgm:pt>
    <dgm:pt modelId="{A5427B57-CCE9-498D-BAAC-5BF54856E550}">
      <dgm:prSet phldrT="[Tekst]"/>
      <dgm:spPr>
        <a:solidFill>
          <a:srgbClr val="008198"/>
        </a:solidFill>
      </dgm:spPr>
      <dgm:t>
        <a:bodyPr/>
        <a:lstStyle/>
        <a:p>
          <a:r>
            <a:rPr lang="nb-NO" dirty="0"/>
            <a:t>Implementeringsworkshop</a:t>
          </a:r>
        </a:p>
      </dgm:t>
    </dgm:pt>
    <dgm:pt modelId="{A1324F17-09C8-47C5-8383-5039167B7340}" type="parTrans" cxnId="{5562BAD8-6669-4430-A605-A224DA21A296}">
      <dgm:prSet/>
      <dgm:spPr/>
      <dgm:t>
        <a:bodyPr/>
        <a:lstStyle/>
        <a:p>
          <a:endParaRPr lang="nb-NO"/>
        </a:p>
      </dgm:t>
    </dgm:pt>
    <dgm:pt modelId="{A3A62D14-E7C4-4C3F-9C96-45AABA97A726}" type="sibTrans" cxnId="{5562BAD8-6669-4430-A605-A224DA21A296}">
      <dgm:prSet/>
      <dgm:spPr/>
      <dgm:t>
        <a:bodyPr/>
        <a:lstStyle/>
        <a:p>
          <a:endParaRPr lang="nb-NO"/>
        </a:p>
      </dgm:t>
    </dgm:pt>
    <dgm:pt modelId="{19EBE6FB-7ACC-4524-B62E-53CD854C1C69}">
      <dgm:prSet phldrT="[Tekst]"/>
      <dgm:spPr>
        <a:solidFill>
          <a:srgbClr val="008198"/>
        </a:solidFill>
      </dgm:spPr>
      <dgm:t>
        <a:bodyPr/>
        <a:lstStyle/>
        <a:p>
          <a:r>
            <a:rPr lang="nb-NO" dirty="0"/>
            <a:t>Tverrsektorielt inntaksteam</a:t>
          </a:r>
        </a:p>
      </dgm:t>
    </dgm:pt>
    <dgm:pt modelId="{C1A00BC6-FE8E-4796-BCFE-7743A4E37DE7}" type="parTrans" cxnId="{7B5F9932-3412-4B6E-B15F-6DDC71E70594}">
      <dgm:prSet/>
      <dgm:spPr/>
      <dgm:t>
        <a:bodyPr/>
        <a:lstStyle/>
        <a:p>
          <a:endParaRPr lang="nb-NO"/>
        </a:p>
      </dgm:t>
    </dgm:pt>
    <dgm:pt modelId="{10135CC7-DCA0-4545-82A2-D86CC52A85FC}" type="sibTrans" cxnId="{7B5F9932-3412-4B6E-B15F-6DDC71E70594}">
      <dgm:prSet/>
      <dgm:spPr/>
      <dgm:t>
        <a:bodyPr/>
        <a:lstStyle/>
        <a:p>
          <a:endParaRPr lang="nb-NO"/>
        </a:p>
      </dgm:t>
    </dgm:pt>
    <dgm:pt modelId="{8B4EDF51-5B0C-4D17-8631-DB8D1640BF94}">
      <dgm:prSet phldrT="[Tekst]"/>
      <dgm:spPr>
        <a:solidFill>
          <a:srgbClr val="008198"/>
        </a:solidFill>
      </dgm:spPr>
      <dgm:t>
        <a:bodyPr/>
        <a:lstStyle/>
        <a:p>
          <a:r>
            <a:rPr lang="nb-NO" dirty="0"/>
            <a:t>Organisert i NAV, men …</a:t>
          </a:r>
        </a:p>
      </dgm:t>
    </dgm:pt>
    <dgm:pt modelId="{82597621-E301-4177-9E9B-E1A5476D303F}" type="parTrans" cxnId="{1774484D-5F0E-4281-BBBE-7638CB24CF5F}">
      <dgm:prSet/>
      <dgm:spPr/>
      <dgm:t>
        <a:bodyPr/>
        <a:lstStyle/>
        <a:p>
          <a:endParaRPr lang="nb-NO"/>
        </a:p>
      </dgm:t>
    </dgm:pt>
    <dgm:pt modelId="{130F7A1A-1023-4A10-AAC9-292604F79118}" type="sibTrans" cxnId="{1774484D-5F0E-4281-BBBE-7638CB24CF5F}">
      <dgm:prSet/>
      <dgm:spPr/>
      <dgm:t>
        <a:bodyPr/>
        <a:lstStyle/>
        <a:p>
          <a:endParaRPr lang="nb-NO"/>
        </a:p>
      </dgm:t>
    </dgm:pt>
    <dgm:pt modelId="{2C03223B-F964-4F1B-8FA4-70F4A6A04878}">
      <dgm:prSet phldrT="[Tekst]"/>
      <dgm:spPr>
        <a:solidFill>
          <a:srgbClr val="008198"/>
        </a:solidFill>
      </dgm:spPr>
      <dgm:t>
        <a:bodyPr/>
        <a:lstStyle/>
        <a:p>
          <a:r>
            <a:rPr lang="nb-NO" dirty="0"/>
            <a:t>Ressurspersoner i egen kommune</a:t>
          </a:r>
        </a:p>
      </dgm:t>
    </dgm:pt>
    <dgm:pt modelId="{08CDC0BF-525C-4FA6-A456-C4EC6C5C8CFE}" type="parTrans" cxnId="{4E58342A-C05B-4929-B0AD-CC0AD324E240}">
      <dgm:prSet/>
      <dgm:spPr/>
      <dgm:t>
        <a:bodyPr/>
        <a:lstStyle/>
        <a:p>
          <a:endParaRPr lang="nb-NO"/>
        </a:p>
      </dgm:t>
    </dgm:pt>
    <dgm:pt modelId="{5F1C4019-243D-4BBB-82BA-217BFCAA0BF8}" type="sibTrans" cxnId="{4E58342A-C05B-4929-B0AD-CC0AD324E240}">
      <dgm:prSet/>
      <dgm:spPr/>
      <dgm:t>
        <a:bodyPr/>
        <a:lstStyle/>
        <a:p>
          <a:endParaRPr lang="nb-NO"/>
        </a:p>
      </dgm:t>
    </dgm:pt>
    <dgm:pt modelId="{84D72761-3A4A-41DF-9BA0-67A4A2D2E338}" type="pres">
      <dgm:prSet presAssocID="{5A3779D7-B034-46E0-93F0-397F3B0BB390}" presName="Name0" presStyleCnt="0">
        <dgm:presLayoutVars>
          <dgm:dir/>
          <dgm:resizeHandles val="exact"/>
        </dgm:presLayoutVars>
      </dgm:prSet>
      <dgm:spPr/>
    </dgm:pt>
    <dgm:pt modelId="{DAD8614E-1D49-42AF-8132-07ADA8127205}" type="pres">
      <dgm:prSet presAssocID="{B84AC0E0-916B-4227-AFB2-4786DA0C08E1}" presName="composite" presStyleCnt="0"/>
      <dgm:spPr/>
    </dgm:pt>
    <dgm:pt modelId="{60837E11-AD42-446C-9B57-62782D313670}" type="pres">
      <dgm:prSet presAssocID="{B84AC0E0-916B-4227-AFB2-4786DA0C08E1}" presName="imagSh" presStyleLbl="bgImgPlace1" presStyleIdx="0" presStyleCnt="3" custScaleX="78345" custScaleY="78889" custLinFactNeighborX="5884" custLinFactNeighborY="-11845"/>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øte med heldekkende fyll"/>
        </a:ext>
      </dgm:extLst>
    </dgm:pt>
    <dgm:pt modelId="{27DA3137-84B2-4169-AB67-FF62E3F500D4}" type="pres">
      <dgm:prSet presAssocID="{B84AC0E0-916B-4227-AFB2-4786DA0C08E1}" presName="txNode" presStyleLbl="node1" presStyleIdx="0" presStyleCnt="3" custScaleY="67422" custLinFactNeighborX="12" custLinFactNeighborY="-5898">
        <dgm:presLayoutVars>
          <dgm:bulletEnabled val="1"/>
        </dgm:presLayoutVars>
      </dgm:prSet>
      <dgm:spPr/>
    </dgm:pt>
    <dgm:pt modelId="{4CCF7A9C-0A6D-4ACE-ACF4-4E21B289C19D}" type="pres">
      <dgm:prSet presAssocID="{19806434-0C96-42C0-977E-4D22AC9C9260}" presName="sibTrans" presStyleLbl="sibTrans2D1" presStyleIdx="0" presStyleCnt="2" custAng="21392436" custScaleX="94938" custLinFactNeighborX="7218" custLinFactNeighborY="18342"/>
      <dgm:spPr/>
    </dgm:pt>
    <dgm:pt modelId="{BD0EB9C6-B7FA-4465-8A2C-413EDEE4D59A}" type="pres">
      <dgm:prSet presAssocID="{19806434-0C96-42C0-977E-4D22AC9C9260}" presName="connTx" presStyleLbl="sibTrans2D1" presStyleIdx="0" presStyleCnt="2"/>
      <dgm:spPr/>
    </dgm:pt>
    <dgm:pt modelId="{023A3AFA-A22E-41FA-9A8F-09D7C0400388}" type="pres">
      <dgm:prSet presAssocID="{21169704-3F32-42CF-A45A-DEE90410F0D4}" presName="composite" presStyleCnt="0"/>
      <dgm:spPr/>
    </dgm:pt>
    <dgm:pt modelId="{EF837B6A-3A6B-4C04-B14B-8E2CFC8CF306}" type="pres">
      <dgm:prSet presAssocID="{21169704-3F32-42CF-A45A-DEE90410F0D4}" presName="imagSh" presStyleLbl="bgImgPlace1" presStyleIdx="1" presStyleCnt="3" custLinFactNeighborX="9675" custLinFactNeighborY="-7883"/>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erson med idé kontur"/>
        </a:ext>
      </dgm:extLst>
    </dgm:pt>
    <dgm:pt modelId="{B8CDAE8B-3834-4D5B-8349-4C6F9C1F42EA}" type="pres">
      <dgm:prSet presAssocID="{21169704-3F32-42CF-A45A-DEE90410F0D4}" presName="txNode" presStyleLbl="node1" presStyleIdx="1" presStyleCnt="3" custScaleY="65976" custLinFactNeighborX="-5706" custLinFactNeighborY="-9388">
        <dgm:presLayoutVars>
          <dgm:bulletEnabled val="1"/>
        </dgm:presLayoutVars>
      </dgm:prSet>
      <dgm:spPr/>
    </dgm:pt>
    <dgm:pt modelId="{4399F6AF-E2E3-4F2D-9BDC-61734BF5A196}" type="pres">
      <dgm:prSet presAssocID="{D75DBC47-84DF-4B08-9036-4B8D377D89ED}" presName="sibTrans" presStyleLbl="sibTrans2D1" presStyleIdx="1" presStyleCnt="2"/>
      <dgm:spPr/>
    </dgm:pt>
    <dgm:pt modelId="{5D8D0A5F-309B-451F-8853-434A3B38FF45}" type="pres">
      <dgm:prSet presAssocID="{D75DBC47-84DF-4B08-9036-4B8D377D89ED}" presName="connTx" presStyleLbl="sibTrans2D1" presStyleIdx="1" presStyleCnt="2"/>
      <dgm:spPr/>
    </dgm:pt>
    <dgm:pt modelId="{EB8B8450-0840-4274-B11D-E728EF22F731}" type="pres">
      <dgm:prSet presAssocID="{E4A7CB11-DDCC-495A-9311-41ED0ADDE0C4}" presName="composite" presStyleCnt="0"/>
      <dgm:spPr/>
    </dgm:pt>
    <dgm:pt modelId="{F410AD29-BAFD-4D3E-98BF-FD256CC13CE5}" type="pres">
      <dgm:prSet presAssocID="{E4A7CB11-DDCC-495A-9311-41ED0ADDE0C4}" presName="imagSh" presStyleLbl="bgImgPlace1" presStyleIdx="2" presStyleCnt="3" custScaleX="90500" custScaleY="91737" custLinFactNeighborX="7741" custLinFactNeighborY="-18939"/>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Gruppe idédugnad kontur"/>
        </a:ext>
      </dgm:extLst>
    </dgm:pt>
    <dgm:pt modelId="{3565C2BD-9243-4A59-9077-B9EEBA343A1E}" type="pres">
      <dgm:prSet presAssocID="{E4A7CB11-DDCC-495A-9311-41ED0ADDE0C4}" presName="txNode" presStyleLbl="node1" presStyleIdx="2" presStyleCnt="3" custScaleY="66882" custLinFactNeighborX="-6571" custLinFactNeighborY="-8483">
        <dgm:presLayoutVars>
          <dgm:bulletEnabled val="1"/>
        </dgm:presLayoutVars>
      </dgm:prSet>
      <dgm:spPr/>
    </dgm:pt>
  </dgm:ptLst>
  <dgm:cxnLst>
    <dgm:cxn modelId="{ED59D403-8D3A-43E5-9B2E-5CC6793FED1B}" srcId="{B84AC0E0-916B-4227-AFB2-4786DA0C08E1}" destId="{67FD08A9-0616-4345-BBD5-0EE611C0C7E1}" srcOrd="0" destOrd="0" parTransId="{63605CA5-D8FB-4FC3-BF41-EBF1240C9D16}" sibTransId="{27B5C106-4B46-4AE2-9A71-735C24FB483C}"/>
    <dgm:cxn modelId="{95055F06-4F97-4C13-B0B2-300EDC449E86}" type="presOf" srcId="{19806434-0C96-42C0-977E-4D22AC9C9260}" destId="{BD0EB9C6-B7FA-4465-8A2C-413EDEE4D59A}" srcOrd="1" destOrd="0" presId="urn:microsoft.com/office/officeart/2005/8/layout/hProcess10"/>
    <dgm:cxn modelId="{7154441D-D9E0-4D1A-865E-E2AE9DB0C928}" srcId="{E4A7CB11-DDCC-495A-9311-41ED0ADDE0C4}" destId="{458F6810-891A-4FA0-BD4F-12307923C854}" srcOrd="0" destOrd="0" parTransId="{1280A87C-5429-4E60-A56B-EB7EFAEDE35E}" sibTransId="{BFCB95B1-FB5F-41AC-99C7-A3DA1A89535E}"/>
    <dgm:cxn modelId="{2D4A7B22-2969-4F91-8E87-E9A5EF54B9C8}" type="presOf" srcId="{A5427B57-CCE9-498D-BAAC-5BF54856E550}" destId="{3565C2BD-9243-4A59-9077-B9EEBA343A1E}" srcOrd="0" destOrd="2" presId="urn:microsoft.com/office/officeart/2005/8/layout/hProcess10"/>
    <dgm:cxn modelId="{4E58342A-C05B-4929-B0AD-CC0AD324E240}" srcId="{B84AC0E0-916B-4227-AFB2-4786DA0C08E1}" destId="{2C03223B-F964-4F1B-8FA4-70F4A6A04878}" srcOrd="2" destOrd="0" parTransId="{08CDC0BF-525C-4FA6-A456-C4EC6C5C8CFE}" sibTransId="{5F1C4019-243D-4BBB-82BA-217BFCAA0BF8}"/>
    <dgm:cxn modelId="{7B5F9932-3412-4B6E-B15F-6DDC71E70594}" srcId="{E4A7CB11-DDCC-495A-9311-41ED0ADDE0C4}" destId="{19EBE6FB-7ACC-4524-B62E-53CD854C1C69}" srcOrd="2" destOrd="0" parTransId="{C1A00BC6-FE8E-4796-BCFE-7743A4E37DE7}" sibTransId="{10135CC7-DCA0-4545-82A2-D86CC52A85FC}"/>
    <dgm:cxn modelId="{BAF7F635-4FF5-4075-94E6-1B544C6039EA}" type="presOf" srcId="{19EBE6FB-7ACC-4524-B62E-53CD854C1C69}" destId="{3565C2BD-9243-4A59-9077-B9EEBA343A1E}" srcOrd="0" destOrd="3" presId="urn:microsoft.com/office/officeart/2005/8/layout/hProcess10"/>
    <dgm:cxn modelId="{AC12FD44-1F12-4BD9-B710-2B65C603C6A5}" srcId="{21169704-3F32-42CF-A45A-DEE90410F0D4}" destId="{0B4F140C-5BB0-47C9-9537-992996BEF883}" srcOrd="1" destOrd="0" parTransId="{9DEBCF73-1CF5-4D5F-B964-A8BDD53C3EAD}" sibTransId="{914A7934-1E44-4493-AD1F-D1D51E183038}"/>
    <dgm:cxn modelId="{386EAC47-28AB-4F53-AEC7-5B2060901EA8}" type="presOf" srcId="{5A3779D7-B034-46E0-93F0-397F3B0BB390}" destId="{84D72761-3A4A-41DF-9BA0-67A4A2D2E338}" srcOrd="0" destOrd="0" presId="urn:microsoft.com/office/officeart/2005/8/layout/hProcess10"/>
    <dgm:cxn modelId="{1D5E9B4C-FB1E-470C-9A4A-0CA66813CEE2}" type="presOf" srcId="{67FD08A9-0616-4345-BBD5-0EE611C0C7E1}" destId="{27DA3137-84B2-4169-AB67-FF62E3F500D4}" srcOrd="0" destOrd="1" presId="urn:microsoft.com/office/officeart/2005/8/layout/hProcess10"/>
    <dgm:cxn modelId="{1774484D-5F0E-4281-BBBE-7638CB24CF5F}" srcId="{B84AC0E0-916B-4227-AFB2-4786DA0C08E1}" destId="{8B4EDF51-5B0C-4D17-8631-DB8D1640BF94}" srcOrd="1" destOrd="0" parTransId="{82597621-E301-4177-9E9B-E1A5476D303F}" sibTransId="{130F7A1A-1023-4A10-AAC9-292604F79118}"/>
    <dgm:cxn modelId="{906EAD74-4756-40EC-936F-31EB58262644}" type="presOf" srcId="{B84AC0E0-916B-4227-AFB2-4786DA0C08E1}" destId="{27DA3137-84B2-4169-AB67-FF62E3F500D4}" srcOrd="0" destOrd="0" presId="urn:microsoft.com/office/officeart/2005/8/layout/hProcess10"/>
    <dgm:cxn modelId="{1D857C58-0279-40E9-8E90-85D13E255265}" type="presOf" srcId="{D75DBC47-84DF-4B08-9036-4B8D377D89ED}" destId="{4399F6AF-E2E3-4F2D-9BDC-61734BF5A196}" srcOrd="0" destOrd="0" presId="urn:microsoft.com/office/officeart/2005/8/layout/hProcess10"/>
    <dgm:cxn modelId="{FAA0527C-E55A-458D-9FBD-F55CA1940A8F}" type="presOf" srcId="{458F6810-891A-4FA0-BD4F-12307923C854}" destId="{3565C2BD-9243-4A59-9077-B9EEBA343A1E}" srcOrd="0" destOrd="1" presId="urn:microsoft.com/office/officeart/2005/8/layout/hProcess10"/>
    <dgm:cxn modelId="{92CA1D96-6898-4731-A603-7C95FF586CC3}" srcId="{5A3779D7-B034-46E0-93F0-397F3B0BB390}" destId="{E4A7CB11-DDCC-495A-9311-41ED0ADDE0C4}" srcOrd="2" destOrd="0" parTransId="{DC50255E-7FED-4802-B0CB-633032E03214}" sibTransId="{928D1F27-8A0A-4A6D-8916-482FD8D19C20}"/>
    <dgm:cxn modelId="{CC5D249A-7518-474C-AA0F-9B40090C6618}" type="presOf" srcId="{E4A7CB11-DDCC-495A-9311-41ED0ADDE0C4}" destId="{3565C2BD-9243-4A59-9077-B9EEBA343A1E}" srcOrd="0" destOrd="0" presId="urn:microsoft.com/office/officeart/2005/8/layout/hProcess10"/>
    <dgm:cxn modelId="{0405139F-6640-40BF-A58F-90A93ED54827}" srcId="{5A3779D7-B034-46E0-93F0-397F3B0BB390}" destId="{B84AC0E0-916B-4227-AFB2-4786DA0C08E1}" srcOrd="0" destOrd="0" parTransId="{90472D6C-9ED2-472C-9FD6-7B6114849981}" sibTransId="{19806434-0C96-42C0-977E-4D22AC9C9260}"/>
    <dgm:cxn modelId="{7BD21BA0-02EB-4296-9F34-4C7DE16DAB53}" type="presOf" srcId="{21169704-3F32-42CF-A45A-DEE90410F0D4}" destId="{B8CDAE8B-3834-4D5B-8349-4C6F9C1F42EA}" srcOrd="0" destOrd="0" presId="urn:microsoft.com/office/officeart/2005/8/layout/hProcess10"/>
    <dgm:cxn modelId="{DDFB4BA1-3A30-4149-807F-8E61AF4A6986}" type="presOf" srcId="{0B4F140C-5BB0-47C9-9537-992996BEF883}" destId="{B8CDAE8B-3834-4D5B-8349-4C6F9C1F42EA}" srcOrd="0" destOrd="2" presId="urn:microsoft.com/office/officeart/2005/8/layout/hProcess10"/>
    <dgm:cxn modelId="{64BFC0D0-27C4-4332-88BF-5E4D25924D09}" srcId="{5A3779D7-B034-46E0-93F0-397F3B0BB390}" destId="{21169704-3F32-42CF-A45A-DEE90410F0D4}" srcOrd="1" destOrd="0" parTransId="{6292531E-45F1-43C2-B335-1A0F50194743}" sibTransId="{D75DBC47-84DF-4B08-9036-4B8D377D89ED}"/>
    <dgm:cxn modelId="{88740FD1-678C-4FFA-BC24-DE0B57449F72}" type="presOf" srcId="{19806434-0C96-42C0-977E-4D22AC9C9260}" destId="{4CCF7A9C-0A6D-4ACE-ACF4-4E21B289C19D}" srcOrd="0" destOrd="0" presId="urn:microsoft.com/office/officeart/2005/8/layout/hProcess10"/>
    <dgm:cxn modelId="{772883D8-1F7E-404B-9A2C-D34C7C92375C}" type="presOf" srcId="{8B4EDF51-5B0C-4D17-8631-DB8D1640BF94}" destId="{27DA3137-84B2-4169-AB67-FF62E3F500D4}" srcOrd="0" destOrd="2" presId="urn:microsoft.com/office/officeart/2005/8/layout/hProcess10"/>
    <dgm:cxn modelId="{5562BAD8-6669-4430-A605-A224DA21A296}" srcId="{E4A7CB11-DDCC-495A-9311-41ED0ADDE0C4}" destId="{A5427B57-CCE9-498D-BAAC-5BF54856E550}" srcOrd="1" destOrd="0" parTransId="{A1324F17-09C8-47C5-8383-5039167B7340}" sibTransId="{A3A62D14-E7C4-4C3F-9C96-45AABA97A726}"/>
    <dgm:cxn modelId="{F1A6FAE8-20D2-454E-9EB4-F7B457642F7C}" type="presOf" srcId="{D75DBC47-84DF-4B08-9036-4B8D377D89ED}" destId="{5D8D0A5F-309B-451F-8853-434A3B38FF45}" srcOrd="1" destOrd="0" presId="urn:microsoft.com/office/officeart/2005/8/layout/hProcess10"/>
    <dgm:cxn modelId="{FE8577EB-2C97-421D-A036-5423EC6DEDD6}" srcId="{21169704-3F32-42CF-A45A-DEE90410F0D4}" destId="{C99B63AC-16C4-45C4-A460-671FA21F1E08}" srcOrd="0" destOrd="0" parTransId="{AFF9598E-39BB-4F27-BC21-D430A22CF811}" sibTransId="{65926CB2-D226-418B-A3BB-1944D6A96BFE}"/>
    <dgm:cxn modelId="{D16137F4-5BCC-424E-9CCD-7C574393E11D}" type="presOf" srcId="{C99B63AC-16C4-45C4-A460-671FA21F1E08}" destId="{B8CDAE8B-3834-4D5B-8349-4C6F9C1F42EA}" srcOrd="0" destOrd="1" presId="urn:microsoft.com/office/officeart/2005/8/layout/hProcess10"/>
    <dgm:cxn modelId="{AA04D5FE-D27C-4C27-8419-19B5DD173FCB}" type="presOf" srcId="{2C03223B-F964-4F1B-8FA4-70F4A6A04878}" destId="{27DA3137-84B2-4169-AB67-FF62E3F500D4}" srcOrd="0" destOrd="3" presId="urn:microsoft.com/office/officeart/2005/8/layout/hProcess10"/>
    <dgm:cxn modelId="{E8375D38-0A8B-444B-86BB-964AD4825BA5}" type="presParOf" srcId="{84D72761-3A4A-41DF-9BA0-67A4A2D2E338}" destId="{DAD8614E-1D49-42AF-8132-07ADA8127205}" srcOrd="0" destOrd="0" presId="urn:microsoft.com/office/officeart/2005/8/layout/hProcess10"/>
    <dgm:cxn modelId="{BAABCB93-E5B6-4B97-83B4-CA66AC5954C0}" type="presParOf" srcId="{DAD8614E-1D49-42AF-8132-07ADA8127205}" destId="{60837E11-AD42-446C-9B57-62782D313670}" srcOrd="0" destOrd="0" presId="urn:microsoft.com/office/officeart/2005/8/layout/hProcess10"/>
    <dgm:cxn modelId="{A86A72D9-14F3-4F87-8746-FF99544B83D1}" type="presParOf" srcId="{DAD8614E-1D49-42AF-8132-07ADA8127205}" destId="{27DA3137-84B2-4169-AB67-FF62E3F500D4}" srcOrd="1" destOrd="0" presId="urn:microsoft.com/office/officeart/2005/8/layout/hProcess10"/>
    <dgm:cxn modelId="{171409AB-0E6D-47A1-900C-E68C4A34F916}" type="presParOf" srcId="{84D72761-3A4A-41DF-9BA0-67A4A2D2E338}" destId="{4CCF7A9C-0A6D-4ACE-ACF4-4E21B289C19D}" srcOrd="1" destOrd="0" presId="urn:microsoft.com/office/officeart/2005/8/layout/hProcess10"/>
    <dgm:cxn modelId="{F9315CFD-7616-46C0-AD14-94E190F8042A}" type="presParOf" srcId="{4CCF7A9C-0A6D-4ACE-ACF4-4E21B289C19D}" destId="{BD0EB9C6-B7FA-4465-8A2C-413EDEE4D59A}" srcOrd="0" destOrd="0" presId="urn:microsoft.com/office/officeart/2005/8/layout/hProcess10"/>
    <dgm:cxn modelId="{175D6714-9EF4-471A-B6FF-BE5DC3455CE5}" type="presParOf" srcId="{84D72761-3A4A-41DF-9BA0-67A4A2D2E338}" destId="{023A3AFA-A22E-41FA-9A8F-09D7C0400388}" srcOrd="2" destOrd="0" presId="urn:microsoft.com/office/officeart/2005/8/layout/hProcess10"/>
    <dgm:cxn modelId="{C0EFD5C6-B55C-4D01-9E26-4021158E3044}" type="presParOf" srcId="{023A3AFA-A22E-41FA-9A8F-09D7C0400388}" destId="{EF837B6A-3A6B-4C04-B14B-8E2CFC8CF306}" srcOrd="0" destOrd="0" presId="urn:microsoft.com/office/officeart/2005/8/layout/hProcess10"/>
    <dgm:cxn modelId="{0FBE6550-D8D7-4868-8F45-41F7889DCF8A}" type="presParOf" srcId="{023A3AFA-A22E-41FA-9A8F-09D7C0400388}" destId="{B8CDAE8B-3834-4D5B-8349-4C6F9C1F42EA}" srcOrd="1" destOrd="0" presId="urn:microsoft.com/office/officeart/2005/8/layout/hProcess10"/>
    <dgm:cxn modelId="{F49E1D9B-DB99-4336-BED2-F502BD088D8D}" type="presParOf" srcId="{84D72761-3A4A-41DF-9BA0-67A4A2D2E338}" destId="{4399F6AF-E2E3-4F2D-9BDC-61734BF5A196}" srcOrd="3" destOrd="0" presId="urn:microsoft.com/office/officeart/2005/8/layout/hProcess10"/>
    <dgm:cxn modelId="{466CB1C5-38F0-4D49-A0F4-48EA3E714CB6}" type="presParOf" srcId="{4399F6AF-E2E3-4F2D-9BDC-61734BF5A196}" destId="{5D8D0A5F-309B-451F-8853-434A3B38FF45}" srcOrd="0" destOrd="0" presId="urn:microsoft.com/office/officeart/2005/8/layout/hProcess10"/>
    <dgm:cxn modelId="{7E49EDAA-A3E6-413C-82A8-82233B4A879F}" type="presParOf" srcId="{84D72761-3A4A-41DF-9BA0-67A4A2D2E338}" destId="{EB8B8450-0840-4274-B11D-E728EF22F731}" srcOrd="4" destOrd="0" presId="urn:microsoft.com/office/officeart/2005/8/layout/hProcess10"/>
    <dgm:cxn modelId="{BE8F806D-2BF9-46F4-9490-9983B008C00A}" type="presParOf" srcId="{EB8B8450-0840-4274-B11D-E728EF22F731}" destId="{F410AD29-BAFD-4D3E-98BF-FD256CC13CE5}" srcOrd="0" destOrd="0" presId="urn:microsoft.com/office/officeart/2005/8/layout/hProcess10"/>
    <dgm:cxn modelId="{6901CDB3-EDC4-4429-958D-64154B125813}" type="presParOf" srcId="{EB8B8450-0840-4274-B11D-E728EF22F731}" destId="{3565C2BD-9243-4A59-9077-B9EEBA343A1E}"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3779D7-B034-46E0-93F0-397F3B0BB390}" type="doc">
      <dgm:prSet loTypeId="urn:microsoft.com/office/officeart/2005/8/layout/hProcess10" loCatId="picture" qsTypeId="urn:microsoft.com/office/officeart/2005/8/quickstyle/simple1" qsCatId="simple" csTypeId="urn:microsoft.com/office/officeart/2005/8/colors/colorful5" csCatId="colorful" phldr="1"/>
      <dgm:spPr/>
      <dgm:t>
        <a:bodyPr/>
        <a:lstStyle/>
        <a:p>
          <a:endParaRPr lang="nb-NO"/>
        </a:p>
      </dgm:t>
    </dgm:pt>
    <dgm:pt modelId="{B84AC0E0-916B-4227-AFB2-4786DA0C08E1}">
      <dgm:prSet phldrT="[Tekst]"/>
      <dgm:spPr>
        <a:solidFill>
          <a:srgbClr val="008198"/>
        </a:solidFill>
      </dgm:spPr>
      <dgm:t>
        <a:bodyPr/>
        <a:lstStyle/>
        <a:p>
          <a:r>
            <a:rPr lang="nb-NO" dirty="0"/>
            <a:t>Metodeveiledning</a:t>
          </a:r>
        </a:p>
      </dgm:t>
    </dgm:pt>
    <dgm:pt modelId="{90472D6C-9ED2-472C-9FD6-7B6114849981}" type="parTrans" cxnId="{0405139F-6640-40BF-A58F-90A93ED54827}">
      <dgm:prSet/>
      <dgm:spPr/>
      <dgm:t>
        <a:bodyPr/>
        <a:lstStyle/>
        <a:p>
          <a:endParaRPr lang="nb-NO"/>
        </a:p>
      </dgm:t>
    </dgm:pt>
    <dgm:pt modelId="{19806434-0C96-42C0-977E-4D22AC9C9260}" type="sibTrans" cxnId="{0405139F-6640-40BF-A58F-90A93ED54827}">
      <dgm:prSet/>
      <dgm:spPr>
        <a:solidFill>
          <a:srgbClr val="6FC1AD"/>
        </a:solidFill>
      </dgm:spPr>
      <dgm:t>
        <a:bodyPr/>
        <a:lstStyle/>
        <a:p>
          <a:endParaRPr lang="nb-NO"/>
        </a:p>
      </dgm:t>
    </dgm:pt>
    <dgm:pt modelId="{67FD08A9-0616-4345-BBD5-0EE611C0C7E1}">
      <dgm:prSet phldrT="[Tekst]"/>
      <dgm:spPr>
        <a:solidFill>
          <a:srgbClr val="008198"/>
        </a:solidFill>
      </dgm:spPr>
      <dgm:t>
        <a:bodyPr/>
        <a:lstStyle/>
        <a:p>
          <a:r>
            <a:rPr lang="nb-NO" dirty="0"/>
            <a:t>Egen metodeveileder for Agder</a:t>
          </a:r>
        </a:p>
      </dgm:t>
    </dgm:pt>
    <dgm:pt modelId="{63605CA5-D8FB-4FC3-BF41-EBF1240C9D16}" type="parTrans" cxnId="{ED59D403-8D3A-43E5-9B2E-5CC6793FED1B}">
      <dgm:prSet/>
      <dgm:spPr/>
      <dgm:t>
        <a:bodyPr/>
        <a:lstStyle/>
        <a:p>
          <a:endParaRPr lang="nb-NO"/>
        </a:p>
      </dgm:t>
    </dgm:pt>
    <dgm:pt modelId="{27B5C106-4B46-4AE2-9A71-735C24FB483C}" type="sibTrans" cxnId="{ED59D403-8D3A-43E5-9B2E-5CC6793FED1B}">
      <dgm:prSet/>
      <dgm:spPr/>
      <dgm:t>
        <a:bodyPr/>
        <a:lstStyle/>
        <a:p>
          <a:endParaRPr lang="nb-NO"/>
        </a:p>
      </dgm:t>
    </dgm:pt>
    <dgm:pt modelId="{AF8CBFC3-643B-4289-A04E-086AC7411FFB}">
      <dgm:prSet phldrT="[Tekst]"/>
      <dgm:spPr>
        <a:solidFill>
          <a:srgbClr val="008198"/>
        </a:solidFill>
      </dgm:spPr>
      <dgm:t>
        <a:bodyPr/>
        <a:lstStyle/>
        <a:p>
          <a:r>
            <a:rPr lang="nb-NO" dirty="0"/>
            <a:t>Avdelingsleder er tilgjengelig for øvrige kommuner</a:t>
          </a:r>
        </a:p>
      </dgm:t>
    </dgm:pt>
    <dgm:pt modelId="{E9AA380C-C1E5-413C-AB86-D2E0175A3F50}" type="parTrans" cxnId="{3DD07B50-FD5A-4176-AFFB-6B0297B74E0A}">
      <dgm:prSet/>
      <dgm:spPr/>
      <dgm:t>
        <a:bodyPr/>
        <a:lstStyle/>
        <a:p>
          <a:endParaRPr lang="nb-NO"/>
        </a:p>
      </dgm:t>
    </dgm:pt>
    <dgm:pt modelId="{5C438139-5D60-466F-85B5-0EA7763BF67F}" type="sibTrans" cxnId="{3DD07B50-FD5A-4176-AFFB-6B0297B74E0A}">
      <dgm:prSet/>
      <dgm:spPr/>
      <dgm:t>
        <a:bodyPr/>
        <a:lstStyle/>
        <a:p>
          <a:endParaRPr lang="nb-NO"/>
        </a:p>
      </dgm:t>
    </dgm:pt>
    <dgm:pt modelId="{21169704-3F32-42CF-A45A-DEE90410F0D4}">
      <dgm:prSet phldrT="[Tekst]"/>
      <dgm:spPr>
        <a:solidFill>
          <a:srgbClr val="008198"/>
        </a:solidFill>
      </dgm:spPr>
      <dgm:t>
        <a:bodyPr/>
        <a:lstStyle/>
        <a:p>
          <a:r>
            <a:rPr lang="nb-NO" dirty="0"/>
            <a:t>Konferanse og samling</a:t>
          </a:r>
        </a:p>
      </dgm:t>
    </dgm:pt>
    <dgm:pt modelId="{6292531E-45F1-43C2-B335-1A0F50194743}" type="parTrans" cxnId="{64BFC0D0-27C4-4332-88BF-5E4D25924D09}">
      <dgm:prSet/>
      <dgm:spPr/>
      <dgm:t>
        <a:bodyPr/>
        <a:lstStyle/>
        <a:p>
          <a:endParaRPr lang="nb-NO"/>
        </a:p>
      </dgm:t>
    </dgm:pt>
    <dgm:pt modelId="{D75DBC47-84DF-4B08-9036-4B8D377D89ED}" type="sibTrans" cxnId="{64BFC0D0-27C4-4332-88BF-5E4D25924D09}">
      <dgm:prSet/>
      <dgm:spPr>
        <a:solidFill>
          <a:srgbClr val="6FC1AD"/>
        </a:solidFill>
      </dgm:spPr>
      <dgm:t>
        <a:bodyPr/>
        <a:lstStyle/>
        <a:p>
          <a:endParaRPr lang="nb-NO"/>
        </a:p>
      </dgm:t>
    </dgm:pt>
    <dgm:pt modelId="{C99B63AC-16C4-45C4-A460-671FA21F1E08}">
      <dgm:prSet phldrT="[Tekst]"/>
      <dgm:spPr>
        <a:solidFill>
          <a:srgbClr val="008198"/>
        </a:solidFill>
      </dgm:spPr>
      <dgm:t>
        <a:bodyPr/>
        <a:lstStyle/>
        <a:p>
          <a:r>
            <a:rPr lang="nb-NO" dirty="0"/>
            <a:t>Levekårskonferanse i Kristiansand</a:t>
          </a:r>
        </a:p>
      </dgm:t>
    </dgm:pt>
    <dgm:pt modelId="{AFF9598E-39BB-4F27-BC21-D430A22CF811}" type="parTrans" cxnId="{FE8577EB-2C97-421D-A036-5423EC6DEDD6}">
      <dgm:prSet/>
      <dgm:spPr/>
      <dgm:t>
        <a:bodyPr/>
        <a:lstStyle/>
        <a:p>
          <a:endParaRPr lang="nb-NO"/>
        </a:p>
      </dgm:t>
    </dgm:pt>
    <dgm:pt modelId="{65926CB2-D226-418B-A3BB-1944D6A96BFE}" type="sibTrans" cxnId="{FE8577EB-2C97-421D-A036-5423EC6DEDD6}">
      <dgm:prSet/>
      <dgm:spPr/>
      <dgm:t>
        <a:bodyPr/>
        <a:lstStyle/>
        <a:p>
          <a:endParaRPr lang="nb-NO"/>
        </a:p>
      </dgm:t>
    </dgm:pt>
    <dgm:pt modelId="{0B4F140C-5BB0-47C9-9537-992996BEF883}">
      <dgm:prSet phldrT="[Tekst]"/>
      <dgm:spPr>
        <a:solidFill>
          <a:srgbClr val="008198"/>
        </a:solidFill>
      </dgm:spPr>
      <dgm:t>
        <a:bodyPr/>
        <a:lstStyle/>
        <a:p>
          <a:r>
            <a:rPr lang="nb-NO" dirty="0"/>
            <a:t>Familiekoordinatorsamling</a:t>
          </a:r>
        </a:p>
      </dgm:t>
    </dgm:pt>
    <dgm:pt modelId="{9DEBCF73-1CF5-4D5F-B964-A8BDD53C3EAD}" type="parTrans" cxnId="{AC12FD44-1F12-4BD9-B710-2B65C603C6A5}">
      <dgm:prSet/>
      <dgm:spPr/>
      <dgm:t>
        <a:bodyPr/>
        <a:lstStyle/>
        <a:p>
          <a:endParaRPr lang="nb-NO"/>
        </a:p>
      </dgm:t>
    </dgm:pt>
    <dgm:pt modelId="{914A7934-1E44-4493-AD1F-D1D51E183038}" type="sibTrans" cxnId="{AC12FD44-1F12-4BD9-B710-2B65C603C6A5}">
      <dgm:prSet/>
      <dgm:spPr/>
      <dgm:t>
        <a:bodyPr/>
        <a:lstStyle/>
        <a:p>
          <a:endParaRPr lang="nb-NO"/>
        </a:p>
      </dgm:t>
    </dgm:pt>
    <dgm:pt modelId="{E4A7CB11-DDCC-495A-9311-41ED0ADDE0C4}">
      <dgm:prSet phldrT="[Tekst]"/>
      <dgm:spPr>
        <a:solidFill>
          <a:srgbClr val="008198"/>
        </a:solidFill>
      </dgm:spPr>
      <dgm:t>
        <a:bodyPr/>
        <a:lstStyle/>
        <a:p>
          <a:r>
            <a:rPr lang="nb-NO" dirty="0"/>
            <a:t>Tilgang på materiell</a:t>
          </a:r>
        </a:p>
      </dgm:t>
    </dgm:pt>
    <dgm:pt modelId="{DC50255E-7FED-4802-B0CB-633032E03214}" type="parTrans" cxnId="{92CA1D96-6898-4731-A603-7C95FF586CC3}">
      <dgm:prSet/>
      <dgm:spPr/>
      <dgm:t>
        <a:bodyPr/>
        <a:lstStyle/>
        <a:p>
          <a:endParaRPr lang="nb-NO"/>
        </a:p>
      </dgm:t>
    </dgm:pt>
    <dgm:pt modelId="{928D1F27-8A0A-4A6D-8916-482FD8D19C20}" type="sibTrans" cxnId="{92CA1D96-6898-4731-A603-7C95FF586CC3}">
      <dgm:prSet/>
      <dgm:spPr/>
      <dgm:t>
        <a:bodyPr/>
        <a:lstStyle/>
        <a:p>
          <a:endParaRPr lang="nb-NO"/>
        </a:p>
      </dgm:t>
    </dgm:pt>
    <dgm:pt modelId="{458F6810-891A-4FA0-BD4F-12307923C854}">
      <dgm:prSet phldrT="[Tekst]"/>
      <dgm:spPr>
        <a:solidFill>
          <a:srgbClr val="008198"/>
        </a:solidFill>
      </dgm:spPr>
      <dgm:t>
        <a:bodyPr/>
        <a:lstStyle/>
        <a:p>
          <a:r>
            <a:rPr lang="nb-NO" dirty="0"/>
            <a:t>Teams-kanal for alle familiekoordinatorer på tvers av kommuner</a:t>
          </a:r>
        </a:p>
      </dgm:t>
    </dgm:pt>
    <dgm:pt modelId="{1280A87C-5429-4E60-A56B-EB7EFAEDE35E}" type="parTrans" cxnId="{7154441D-D9E0-4D1A-865E-E2AE9DB0C928}">
      <dgm:prSet/>
      <dgm:spPr/>
      <dgm:t>
        <a:bodyPr/>
        <a:lstStyle/>
        <a:p>
          <a:endParaRPr lang="nb-NO"/>
        </a:p>
      </dgm:t>
    </dgm:pt>
    <dgm:pt modelId="{BFCB95B1-FB5F-41AC-99C7-A3DA1A89535E}" type="sibTrans" cxnId="{7154441D-D9E0-4D1A-865E-E2AE9DB0C928}">
      <dgm:prSet/>
      <dgm:spPr/>
      <dgm:t>
        <a:bodyPr/>
        <a:lstStyle/>
        <a:p>
          <a:endParaRPr lang="nb-NO"/>
        </a:p>
      </dgm:t>
    </dgm:pt>
    <dgm:pt modelId="{A5427B57-CCE9-498D-BAAC-5BF54856E550}">
      <dgm:prSet phldrT="[Tekst]"/>
      <dgm:spPr>
        <a:solidFill>
          <a:srgbClr val="008198"/>
        </a:solidFill>
      </dgm:spPr>
      <dgm:t>
        <a:bodyPr/>
        <a:lstStyle/>
        <a:p>
          <a:r>
            <a:rPr lang="nb-NO" dirty="0"/>
            <a:t> Tilsetting, veiledning, opplæring, håndbok</a:t>
          </a:r>
        </a:p>
      </dgm:t>
    </dgm:pt>
    <dgm:pt modelId="{A1324F17-09C8-47C5-8383-5039167B7340}" type="parTrans" cxnId="{5562BAD8-6669-4430-A605-A224DA21A296}">
      <dgm:prSet/>
      <dgm:spPr/>
      <dgm:t>
        <a:bodyPr/>
        <a:lstStyle/>
        <a:p>
          <a:endParaRPr lang="nb-NO"/>
        </a:p>
      </dgm:t>
    </dgm:pt>
    <dgm:pt modelId="{A3A62D14-E7C4-4C3F-9C96-45AABA97A726}" type="sibTrans" cxnId="{5562BAD8-6669-4430-A605-A224DA21A296}">
      <dgm:prSet/>
      <dgm:spPr/>
      <dgm:t>
        <a:bodyPr/>
        <a:lstStyle/>
        <a:p>
          <a:endParaRPr lang="nb-NO"/>
        </a:p>
      </dgm:t>
    </dgm:pt>
    <dgm:pt modelId="{235071B8-EFCD-45A7-BA01-128090924256}">
      <dgm:prSet phldrT="[Tekst]"/>
      <dgm:spPr>
        <a:solidFill>
          <a:srgbClr val="008198"/>
        </a:solidFill>
      </dgm:spPr>
      <dgm:t>
        <a:bodyPr/>
        <a:lstStyle/>
        <a:p>
          <a:r>
            <a:rPr lang="nb-NO" dirty="0"/>
            <a:t>Workshop</a:t>
          </a:r>
        </a:p>
      </dgm:t>
    </dgm:pt>
    <dgm:pt modelId="{30B7FD7D-6349-4AC1-AE16-723E2CAE95B2}" type="parTrans" cxnId="{4A66C00E-3D02-4DF2-AA8D-99CF6ECB7056}">
      <dgm:prSet/>
      <dgm:spPr/>
      <dgm:t>
        <a:bodyPr/>
        <a:lstStyle/>
        <a:p>
          <a:endParaRPr lang="nb-NO"/>
        </a:p>
      </dgm:t>
    </dgm:pt>
    <dgm:pt modelId="{7B2B0A39-42FE-456D-85C8-F2C34835E080}" type="sibTrans" cxnId="{4A66C00E-3D02-4DF2-AA8D-99CF6ECB7056}">
      <dgm:prSet/>
      <dgm:spPr/>
      <dgm:t>
        <a:bodyPr/>
        <a:lstStyle/>
        <a:p>
          <a:endParaRPr lang="nb-NO"/>
        </a:p>
      </dgm:t>
    </dgm:pt>
    <dgm:pt modelId="{84D72761-3A4A-41DF-9BA0-67A4A2D2E338}" type="pres">
      <dgm:prSet presAssocID="{5A3779D7-B034-46E0-93F0-397F3B0BB390}" presName="Name0" presStyleCnt="0">
        <dgm:presLayoutVars>
          <dgm:dir/>
          <dgm:resizeHandles val="exact"/>
        </dgm:presLayoutVars>
      </dgm:prSet>
      <dgm:spPr/>
    </dgm:pt>
    <dgm:pt modelId="{DAD8614E-1D49-42AF-8132-07ADA8127205}" type="pres">
      <dgm:prSet presAssocID="{B84AC0E0-916B-4227-AFB2-4786DA0C08E1}" presName="composite" presStyleCnt="0"/>
      <dgm:spPr/>
    </dgm:pt>
    <dgm:pt modelId="{60837E11-AD42-446C-9B57-62782D313670}" type="pres">
      <dgm:prSet presAssocID="{B84AC0E0-916B-4227-AFB2-4786DA0C08E1}" presName="imagSh" presStyleLbl="bgImgPlace1" presStyleIdx="0" presStyleCnt="3" custLinFactNeighborX="9957" custLinFactNeighborY="-1466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Nettmøte kontur"/>
        </a:ext>
      </dgm:extLst>
    </dgm:pt>
    <dgm:pt modelId="{27DA3137-84B2-4169-AB67-FF62E3F500D4}" type="pres">
      <dgm:prSet presAssocID="{B84AC0E0-916B-4227-AFB2-4786DA0C08E1}" presName="txNode" presStyleLbl="node1" presStyleIdx="0" presStyleCnt="3" custScaleY="67481" custLinFactNeighborX="-4978" custLinFactNeighborY="-4709">
        <dgm:presLayoutVars>
          <dgm:bulletEnabled val="1"/>
        </dgm:presLayoutVars>
      </dgm:prSet>
      <dgm:spPr/>
    </dgm:pt>
    <dgm:pt modelId="{4CCF7A9C-0A6D-4ACE-ACF4-4E21B289C19D}" type="pres">
      <dgm:prSet presAssocID="{19806434-0C96-42C0-977E-4D22AC9C9260}" presName="sibTrans" presStyleLbl="sibTrans2D1" presStyleIdx="0" presStyleCnt="2"/>
      <dgm:spPr/>
    </dgm:pt>
    <dgm:pt modelId="{BD0EB9C6-B7FA-4465-8A2C-413EDEE4D59A}" type="pres">
      <dgm:prSet presAssocID="{19806434-0C96-42C0-977E-4D22AC9C9260}" presName="connTx" presStyleLbl="sibTrans2D1" presStyleIdx="0" presStyleCnt="2"/>
      <dgm:spPr/>
    </dgm:pt>
    <dgm:pt modelId="{023A3AFA-A22E-41FA-9A8F-09D7C0400388}" type="pres">
      <dgm:prSet presAssocID="{21169704-3F32-42CF-A45A-DEE90410F0D4}" presName="composite" presStyleCnt="0"/>
      <dgm:spPr/>
    </dgm:pt>
    <dgm:pt modelId="{EF837B6A-3A6B-4C04-B14B-8E2CFC8CF306}" type="pres">
      <dgm:prSet presAssocID="{21169704-3F32-42CF-A45A-DEE90410F0D4}" presName="imagSh" presStyleLbl="bgImgPlace1" presStyleIdx="1" presStyleCnt="3" custLinFactNeighborX="8140" custLinFactNeighborY="-2205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ilkoblinger kontur"/>
        </a:ext>
      </dgm:extLst>
    </dgm:pt>
    <dgm:pt modelId="{B8CDAE8B-3834-4D5B-8349-4C6F9C1F42EA}" type="pres">
      <dgm:prSet presAssocID="{21169704-3F32-42CF-A45A-DEE90410F0D4}" presName="txNode" presStyleLbl="node1" presStyleIdx="1" presStyleCnt="3" custScaleY="66882" custLinFactNeighborX="-8599" custLinFactNeighborY="-3970">
        <dgm:presLayoutVars>
          <dgm:bulletEnabled val="1"/>
        </dgm:presLayoutVars>
      </dgm:prSet>
      <dgm:spPr/>
    </dgm:pt>
    <dgm:pt modelId="{4399F6AF-E2E3-4F2D-9BDC-61734BF5A196}" type="pres">
      <dgm:prSet presAssocID="{D75DBC47-84DF-4B08-9036-4B8D377D89ED}" presName="sibTrans" presStyleLbl="sibTrans2D1" presStyleIdx="1" presStyleCnt="2"/>
      <dgm:spPr/>
    </dgm:pt>
    <dgm:pt modelId="{5D8D0A5F-309B-451F-8853-434A3B38FF45}" type="pres">
      <dgm:prSet presAssocID="{D75DBC47-84DF-4B08-9036-4B8D377D89ED}" presName="connTx" presStyleLbl="sibTrans2D1" presStyleIdx="1" presStyleCnt="2"/>
      <dgm:spPr/>
    </dgm:pt>
    <dgm:pt modelId="{EB8B8450-0840-4274-B11D-E728EF22F731}" type="pres">
      <dgm:prSet presAssocID="{E4A7CB11-DDCC-495A-9311-41ED0ADDE0C4}" presName="composite" presStyleCnt="0"/>
      <dgm:spPr/>
    </dgm:pt>
    <dgm:pt modelId="{F410AD29-BAFD-4D3E-98BF-FD256CC13CE5}" type="pres">
      <dgm:prSet presAssocID="{E4A7CB11-DDCC-495A-9311-41ED0ADDE0C4}" presName="imagSh" presStyleLbl="bgImgPlace1" presStyleIdx="2" presStyleCnt="3" custLinFactNeighborX="3820" custLinFactNeighborY="-1549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øker på hylle kontur"/>
        </a:ext>
      </dgm:extLst>
    </dgm:pt>
    <dgm:pt modelId="{3565C2BD-9243-4A59-9077-B9EEBA343A1E}" type="pres">
      <dgm:prSet presAssocID="{E4A7CB11-DDCC-495A-9311-41ED0ADDE0C4}" presName="txNode" presStyleLbl="node1" presStyleIdx="2" presStyleCnt="3" custScaleY="68878" custLinFactNeighborX="-7934" custLinFactNeighborY="-6067">
        <dgm:presLayoutVars>
          <dgm:bulletEnabled val="1"/>
        </dgm:presLayoutVars>
      </dgm:prSet>
      <dgm:spPr/>
    </dgm:pt>
  </dgm:ptLst>
  <dgm:cxnLst>
    <dgm:cxn modelId="{B7317E01-F1EC-4608-810F-2E434E18CD71}" type="presOf" srcId="{235071B8-EFCD-45A7-BA01-128090924256}" destId="{B8CDAE8B-3834-4D5B-8349-4C6F9C1F42EA}" srcOrd="0" destOrd="3" presId="urn:microsoft.com/office/officeart/2005/8/layout/hProcess10"/>
    <dgm:cxn modelId="{ED59D403-8D3A-43E5-9B2E-5CC6793FED1B}" srcId="{B84AC0E0-916B-4227-AFB2-4786DA0C08E1}" destId="{67FD08A9-0616-4345-BBD5-0EE611C0C7E1}" srcOrd="0" destOrd="0" parTransId="{63605CA5-D8FB-4FC3-BF41-EBF1240C9D16}" sibTransId="{27B5C106-4B46-4AE2-9A71-735C24FB483C}"/>
    <dgm:cxn modelId="{95055F06-4F97-4C13-B0B2-300EDC449E86}" type="presOf" srcId="{19806434-0C96-42C0-977E-4D22AC9C9260}" destId="{BD0EB9C6-B7FA-4465-8A2C-413EDEE4D59A}" srcOrd="1" destOrd="0" presId="urn:microsoft.com/office/officeart/2005/8/layout/hProcess10"/>
    <dgm:cxn modelId="{BAFF050D-1E59-4CA4-A3C8-2634CA183490}" type="presOf" srcId="{AF8CBFC3-643B-4289-A04E-086AC7411FFB}" destId="{27DA3137-84B2-4169-AB67-FF62E3F500D4}" srcOrd="0" destOrd="2" presId="urn:microsoft.com/office/officeart/2005/8/layout/hProcess10"/>
    <dgm:cxn modelId="{4A66C00E-3D02-4DF2-AA8D-99CF6ECB7056}" srcId="{21169704-3F32-42CF-A45A-DEE90410F0D4}" destId="{235071B8-EFCD-45A7-BA01-128090924256}" srcOrd="2" destOrd="0" parTransId="{30B7FD7D-6349-4AC1-AE16-723E2CAE95B2}" sibTransId="{7B2B0A39-42FE-456D-85C8-F2C34835E080}"/>
    <dgm:cxn modelId="{7154441D-D9E0-4D1A-865E-E2AE9DB0C928}" srcId="{E4A7CB11-DDCC-495A-9311-41ED0ADDE0C4}" destId="{458F6810-891A-4FA0-BD4F-12307923C854}" srcOrd="0" destOrd="0" parTransId="{1280A87C-5429-4E60-A56B-EB7EFAEDE35E}" sibTransId="{BFCB95B1-FB5F-41AC-99C7-A3DA1A89535E}"/>
    <dgm:cxn modelId="{2D4A7B22-2969-4F91-8E87-E9A5EF54B9C8}" type="presOf" srcId="{A5427B57-CCE9-498D-BAAC-5BF54856E550}" destId="{3565C2BD-9243-4A59-9077-B9EEBA343A1E}" srcOrd="0" destOrd="2" presId="urn:microsoft.com/office/officeart/2005/8/layout/hProcess10"/>
    <dgm:cxn modelId="{AC12FD44-1F12-4BD9-B710-2B65C603C6A5}" srcId="{21169704-3F32-42CF-A45A-DEE90410F0D4}" destId="{0B4F140C-5BB0-47C9-9537-992996BEF883}" srcOrd="1" destOrd="0" parTransId="{9DEBCF73-1CF5-4D5F-B964-A8BDD53C3EAD}" sibTransId="{914A7934-1E44-4493-AD1F-D1D51E183038}"/>
    <dgm:cxn modelId="{386EAC47-28AB-4F53-AEC7-5B2060901EA8}" type="presOf" srcId="{5A3779D7-B034-46E0-93F0-397F3B0BB390}" destId="{84D72761-3A4A-41DF-9BA0-67A4A2D2E338}" srcOrd="0" destOrd="0" presId="urn:microsoft.com/office/officeart/2005/8/layout/hProcess10"/>
    <dgm:cxn modelId="{1D5E9B4C-FB1E-470C-9A4A-0CA66813CEE2}" type="presOf" srcId="{67FD08A9-0616-4345-BBD5-0EE611C0C7E1}" destId="{27DA3137-84B2-4169-AB67-FF62E3F500D4}" srcOrd="0" destOrd="1" presId="urn:microsoft.com/office/officeart/2005/8/layout/hProcess10"/>
    <dgm:cxn modelId="{3DD07B50-FD5A-4176-AFFB-6B0297B74E0A}" srcId="{B84AC0E0-916B-4227-AFB2-4786DA0C08E1}" destId="{AF8CBFC3-643B-4289-A04E-086AC7411FFB}" srcOrd="1" destOrd="0" parTransId="{E9AA380C-C1E5-413C-AB86-D2E0175A3F50}" sibTransId="{5C438139-5D60-466F-85B5-0EA7763BF67F}"/>
    <dgm:cxn modelId="{906EAD74-4756-40EC-936F-31EB58262644}" type="presOf" srcId="{B84AC0E0-916B-4227-AFB2-4786DA0C08E1}" destId="{27DA3137-84B2-4169-AB67-FF62E3F500D4}" srcOrd="0" destOrd="0" presId="urn:microsoft.com/office/officeart/2005/8/layout/hProcess10"/>
    <dgm:cxn modelId="{1D857C58-0279-40E9-8E90-85D13E255265}" type="presOf" srcId="{D75DBC47-84DF-4B08-9036-4B8D377D89ED}" destId="{4399F6AF-E2E3-4F2D-9BDC-61734BF5A196}" srcOrd="0" destOrd="0" presId="urn:microsoft.com/office/officeart/2005/8/layout/hProcess10"/>
    <dgm:cxn modelId="{FAA0527C-E55A-458D-9FBD-F55CA1940A8F}" type="presOf" srcId="{458F6810-891A-4FA0-BD4F-12307923C854}" destId="{3565C2BD-9243-4A59-9077-B9EEBA343A1E}" srcOrd="0" destOrd="1" presId="urn:microsoft.com/office/officeart/2005/8/layout/hProcess10"/>
    <dgm:cxn modelId="{92CA1D96-6898-4731-A603-7C95FF586CC3}" srcId="{5A3779D7-B034-46E0-93F0-397F3B0BB390}" destId="{E4A7CB11-DDCC-495A-9311-41ED0ADDE0C4}" srcOrd="2" destOrd="0" parTransId="{DC50255E-7FED-4802-B0CB-633032E03214}" sibTransId="{928D1F27-8A0A-4A6D-8916-482FD8D19C20}"/>
    <dgm:cxn modelId="{CC5D249A-7518-474C-AA0F-9B40090C6618}" type="presOf" srcId="{E4A7CB11-DDCC-495A-9311-41ED0ADDE0C4}" destId="{3565C2BD-9243-4A59-9077-B9EEBA343A1E}" srcOrd="0" destOrd="0" presId="urn:microsoft.com/office/officeart/2005/8/layout/hProcess10"/>
    <dgm:cxn modelId="{0405139F-6640-40BF-A58F-90A93ED54827}" srcId="{5A3779D7-B034-46E0-93F0-397F3B0BB390}" destId="{B84AC0E0-916B-4227-AFB2-4786DA0C08E1}" srcOrd="0" destOrd="0" parTransId="{90472D6C-9ED2-472C-9FD6-7B6114849981}" sibTransId="{19806434-0C96-42C0-977E-4D22AC9C9260}"/>
    <dgm:cxn modelId="{7BD21BA0-02EB-4296-9F34-4C7DE16DAB53}" type="presOf" srcId="{21169704-3F32-42CF-A45A-DEE90410F0D4}" destId="{B8CDAE8B-3834-4D5B-8349-4C6F9C1F42EA}" srcOrd="0" destOrd="0" presId="urn:microsoft.com/office/officeart/2005/8/layout/hProcess10"/>
    <dgm:cxn modelId="{DDFB4BA1-3A30-4149-807F-8E61AF4A6986}" type="presOf" srcId="{0B4F140C-5BB0-47C9-9537-992996BEF883}" destId="{B8CDAE8B-3834-4D5B-8349-4C6F9C1F42EA}" srcOrd="0" destOrd="2" presId="urn:microsoft.com/office/officeart/2005/8/layout/hProcess10"/>
    <dgm:cxn modelId="{64BFC0D0-27C4-4332-88BF-5E4D25924D09}" srcId="{5A3779D7-B034-46E0-93F0-397F3B0BB390}" destId="{21169704-3F32-42CF-A45A-DEE90410F0D4}" srcOrd="1" destOrd="0" parTransId="{6292531E-45F1-43C2-B335-1A0F50194743}" sibTransId="{D75DBC47-84DF-4B08-9036-4B8D377D89ED}"/>
    <dgm:cxn modelId="{88740FD1-678C-4FFA-BC24-DE0B57449F72}" type="presOf" srcId="{19806434-0C96-42C0-977E-4D22AC9C9260}" destId="{4CCF7A9C-0A6D-4ACE-ACF4-4E21B289C19D}" srcOrd="0" destOrd="0" presId="urn:microsoft.com/office/officeart/2005/8/layout/hProcess10"/>
    <dgm:cxn modelId="{5562BAD8-6669-4430-A605-A224DA21A296}" srcId="{E4A7CB11-DDCC-495A-9311-41ED0ADDE0C4}" destId="{A5427B57-CCE9-498D-BAAC-5BF54856E550}" srcOrd="1" destOrd="0" parTransId="{A1324F17-09C8-47C5-8383-5039167B7340}" sibTransId="{A3A62D14-E7C4-4C3F-9C96-45AABA97A726}"/>
    <dgm:cxn modelId="{F1A6FAE8-20D2-454E-9EB4-F7B457642F7C}" type="presOf" srcId="{D75DBC47-84DF-4B08-9036-4B8D377D89ED}" destId="{5D8D0A5F-309B-451F-8853-434A3B38FF45}" srcOrd="1" destOrd="0" presId="urn:microsoft.com/office/officeart/2005/8/layout/hProcess10"/>
    <dgm:cxn modelId="{FE8577EB-2C97-421D-A036-5423EC6DEDD6}" srcId="{21169704-3F32-42CF-A45A-DEE90410F0D4}" destId="{C99B63AC-16C4-45C4-A460-671FA21F1E08}" srcOrd="0" destOrd="0" parTransId="{AFF9598E-39BB-4F27-BC21-D430A22CF811}" sibTransId="{65926CB2-D226-418B-A3BB-1944D6A96BFE}"/>
    <dgm:cxn modelId="{D16137F4-5BCC-424E-9CCD-7C574393E11D}" type="presOf" srcId="{C99B63AC-16C4-45C4-A460-671FA21F1E08}" destId="{B8CDAE8B-3834-4D5B-8349-4C6F9C1F42EA}" srcOrd="0" destOrd="1" presId="urn:microsoft.com/office/officeart/2005/8/layout/hProcess10"/>
    <dgm:cxn modelId="{E8375D38-0A8B-444B-86BB-964AD4825BA5}" type="presParOf" srcId="{84D72761-3A4A-41DF-9BA0-67A4A2D2E338}" destId="{DAD8614E-1D49-42AF-8132-07ADA8127205}" srcOrd="0" destOrd="0" presId="urn:microsoft.com/office/officeart/2005/8/layout/hProcess10"/>
    <dgm:cxn modelId="{BAABCB93-E5B6-4B97-83B4-CA66AC5954C0}" type="presParOf" srcId="{DAD8614E-1D49-42AF-8132-07ADA8127205}" destId="{60837E11-AD42-446C-9B57-62782D313670}" srcOrd="0" destOrd="0" presId="urn:microsoft.com/office/officeart/2005/8/layout/hProcess10"/>
    <dgm:cxn modelId="{A86A72D9-14F3-4F87-8746-FF99544B83D1}" type="presParOf" srcId="{DAD8614E-1D49-42AF-8132-07ADA8127205}" destId="{27DA3137-84B2-4169-AB67-FF62E3F500D4}" srcOrd="1" destOrd="0" presId="urn:microsoft.com/office/officeart/2005/8/layout/hProcess10"/>
    <dgm:cxn modelId="{171409AB-0E6D-47A1-900C-E68C4A34F916}" type="presParOf" srcId="{84D72761-3A4A-41DF-9BA0-67A4A2D2E338}" destId="{4CCF7A9C-0A6D-4ACE-ACF4-4E21B289C19D}" srcOrd="1" destOrd="0" presId="urn:microsoft.com/office/officeart/2005/8/layout/hProcess10"/>
    <dgm:cxn modelId="{F9315CFD-7616-46C0-AD14-94E190F8042A}" type="presParOf" srcId="{4CCF7A9C-0A6D-4ACE-ACF4-4E21B289C19D}" destId="{BD0EB9C6-B7FA-4465-8A2C-413EDEE4D59A}" srcOrd="0" destOrd="0" presId="urn:microsoft.com/office/officeart/2005/8/layout/hProcess10"/>
    <dgm:cxn modelId="{175D6714-9EF4-471A-B6FF-BE5DC3455CE5}" type="presParOf" srcId="{84D72761-3A4A-41DF-9BA0-67A4A2D2E338}" destId="{023A3AFA-A22E-41FA-9A8F-09D7C0400388}" srcOrd="2" destOrd="0" presId="urn:microsoft.com/office/officeart/2005/8/layout/hProcess10"/>
    <dgm:cxn modelId="{C0EFD5C6-B55C-4D01-9E26-4021158E3044}" type="presParOf" srcId="{023A3AFA-A22E-41FA-9A8F-09D7C0400388}" destId="{EF837B6A-3A6B-4C04-B14B-8E2CFC8CF306}" srcOrd="0" destOrd="0" presId="urn:microsoft.com/office/officeart/2005/8/layout/hProcess10"/>
    <dgm:cxn modelId="{0FBE6550-D8D7-4868-8F45-41F7889DCF8A}" type="presParOf" srcId="{023A3AFA-A22E-41FA-9A8F-09D7C0400388}" destId="{B8CDAE8B-3834-4D5B-8349-4C6F9C1F42EA}" srcOrd="1" destOrd="0" presId="urn:microsoft.com/office/officeart/2005/8/layout/hProcess10"/>
    <dgm:cxn modelId="{F49E1D9B-DB99-4336-BED2-F502BD088D8D}" type="presParOf" srcId="{84D72761-3A4A-41DF-9BA0-67A4A2D2E338}" destId="{4399F6AF-E2E3-4F2D-9BDC-61734BF5A196}" srcOrd="3" destOrd="0" presId="urn:microsoft.com/office/officeart/2005/8/layout/hProcess10"/>
    <dgm:cxn modelId="{466CB1C5-38F0-4D49-A0F4-48EA3E714CB6}" type="presParOf" srcId="{4399F6AF-E2E3-4F2D-9BDC-61734BF5A196}" destId="{5D8D0A5F-309B-451F-8853-434A3B38FF45}" srcOrd="0" destOrd="0" presId="urn:microsoft.com/office/officeart/2005/8/layout/hProcess10"/>
    <dgm:cxn modelId="{7E49EDAA-A3E6-413C-82A8-82233B4A879F}" type="presParOf" srcId="{84D72761-3A4A-41DF-9BA0-67A4A2D2E338}" destId="{EB8B8450-0840-4274-B11D-E728EF22F731}" srcOrd="4" destOrd="0" presId="urn:microsoft.com/office/officeart/2005/8/layout/hProcess10"/>
    <dgm:cxn modelId="{BE8F806D-2BF9-46F4-9490-9983B008C00A}" type="presParOf" srcId="{EB8B8450-0840-4274-B11D-E728EF22F731}" destId="{F410AD29-BAFD-4D3E-98BF-FD256CC13CE5}" srcOrd="0" destOrd="0" presId="urn:microsoft.com/office/officeart/2005/8/layout/hProcess10"/>
    <dgm:cxn modelId="{6901CDB3-EDC4-4429-958D-64154B125813}" type="presParOf" srcId="{EB8B8450-0840-4274-B11D-E728EF22F731}" destId="{3565C2BD-9243-4A59-9077-B9EEBA343A1E}"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37E11-AD42-446C-9B57-62782D313670}">
      <dsp:nvSpPr>
        <dsp:cNvPr id="0" name=""/>
        <dsp:cNvSpPr/>
      </dsp:nvSpPr>
      <dsp:spPr>
        <a:xfrm>
          <a:off x="157124" y="170628"/>
          <a:ext cx="2003052" cy="2016961"/>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DA3137-84B2-4169-AB67-FF62E3F500D4}">
      <dsp:nvSpPr>
        <dsp:cNvPr id="0" name=""/>
        <dsp:cNvSpPr/>
      </dsp:nvSpPr>
      <dsp:spPr>
        <a:xfrm>
          <a:off x="146375" y="2003289"/>
          <a:ext cx="2556707" cy="1723783"/>
        </a:xfrm>
        <a:prstGeom prst="roundRect">
          <a:avLst>
            <a:gd name="adj" fmla="val 10000"/>
          </a:avLst>
        </a:prstGeom>
        <a:solidFill>
          <a:srgbClr val="0081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kern="1200" dirty="0"/>
            <a:t>Organisering</a:t>
          </a:r>
        </a:p>
        <a:p>
          <a:pPr marL="114300" lvl="1" indent="-114300" algn="l" defTabSz="622300">
            <a:lnSpc>
              <a:spcPct val="90000"/>
            </a:lnSpc>
            <a:spcBef>
              <a:spcPct val="0"/>
            </a:spcBef>
            <a:spcAft>
              <a:spcPct val="15000"/>
            </a:spcAft>
            <a:buChar char="•"/>
          </a:pPr>
          <a:r>
            <a:rPr lang="nb-NO" sz="1400" kern="1200" dirty="0"/>
            <a:t>Undersøke muligheter og ressurser i egen kommune</a:t>
          </a:r>
        </a:p>
        <a:p>
          <a:pPr marL="114300" lvl="1" indent="-114300" algn="l" defTabSz="622300">
            <a:lnSpc>
              <a:spcPct val="90000"/>
            </a:lnSpc>
            <a:spcBef>
              <a:spcPct val="0"/>
            </a:spcBef>
            <a:spcAft>
              <a:spcPct val="15000"/>
            </a:spcAft>
            <a:buChar char="•"/>
          </a:pPr>
          <a:r>
            <a:rPr lang="nb-NO" sz="1400" kern="1200" dirty="0"/>
            <a:t>Organisert i NAV, men …</a:t>
          </a:r>
        </a:p>
        <a:p>
          <a:pPr marL="114300" lvl="1" indent="-114300" algn="l" defTabSz="622300">
            <a:lnSpc>
              <a:spcPct val="90000"/>
            </a:lnSpc>
            <a:spcBef>
              <a:spcPct val="0"/>
            </a:spcBef>
            <a:spcAft>
              <a:spcPct val="15000"/>
            </a:spcAft>
            <a:buChar char="•"/>
          </a:pPr>
          <a:r>
            <a:rPr lang="nb-NO" sz="1400" kern="1200" dirty="0"/>
            <a:t>Ressurspersoner i egen kommune</a:t>
          </a:r>
        </a:p>
      </dsp:txBody>
      <dsp:txXfrm>
        <a:off x="196863" y="2053777"/>
        <a:ext cx="2455731" cy="1622807"/>
      </dsp:txXfrm>
    </dsp:sp>
    <dsp:sp modelId="{4CCF7A9C-0A6D-4ACE-ACF4-4E21B289C19D}">
      <dsp:nvSpPr>
        <dsp:cNvPr id="0" name=""/>
        <dsp:cNvSpPr/>
      </dsp:nvSpPr>
      <dsp:spPr>
        <a:xfrm>
          <a:off x="2843776" y="1101682"/>
          <a:ext cx="592820" cy="614341"/>
        </a:xfrm>
        <a:prstGeom prst="rightArrow">
          <a:avLst>
            <a:gd name="adj1" fmla="val 60000"/>
            <a:gd name="adj2" fmla="val 50000"/>
          </a:avLst>
        </a:prstGeom>
        <a:solidFill>
          <a:srgbClr val="6FC1A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nb-NO" sz="1500" kern="1200"/>
        </a:p>
      </dsp:txBody>
      <dsp:txXfrm>
        <a:off x="2843776" y="1224550"/>
        <a:ext cx="414974" cy="368605"/>
      </dsp:txXfrm>
    </dsp:sp>
    <dsp:sp modelId="{EF837B6A-3A6B-4C04-B14B-8E2CFC8CF306}">
      <dsp:nvSpPr>
        <dsp:cNvPr id="0" name=""/>
        <dsp:cNvSpPr/>
      </dsp:nvSpPr>
      <dsp:spPr>
        <a:xfrm>
          <a:off x="3941011" y="146230"/>
          <a:ext cx="2556707" cy="2556707"/>
        </a:xfrm>
        <a:prstGeom prst="roundRect">
          <a:avLst>
            <a:gd name="adj" fmla="val 10000"/>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CDAE8B-3834-4D5B-8349-4C6F9C1F42EA}">
      <dsp:nvSpPr>
        <dsp:cNvPr id="0" name=""/>
        <dsp:cNvSpPr/>
      </dsp:nvSpPr>
      <dsp:spPr>
        <a:xfrm>
          <a:off x="3963972" y="2076724"/>
          <a:ext cx="2556707" cy="1686813"/>
        </a:xfrm>
        <a:prstGeom prst="roundRect">
          <a:avLst>
            <a:gd name="adj" fmla="val 10000"/>
          </a:avLst>
        </a:prstGeom>
        <a:solidFill>
          <a:srgbClr val="0081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kern="1200" dirty="0"/>
            <a:t>Politisk forankring</a:t>
          </a:r>
        </a:p>
        <a:p>
          <a:pPr marL="114300" lvl="1" indent="-114300" algn="l" defTabSz="622300">
            <a:lnSpc>
              <a:spcPct val="90000"/>
            </a:lnSpc>
            <a:spcBef>
              <a:spcPct val="0"/>
            </a:spcBef>
            <a:spcAft>
              <a:spcPct val="15000"/>
            </a:spcAft>
            <a:buChar char="•"/>
          </a:pPr>
          <a:r>
            <a:rPr lang="nb-NO" sz="1400" kern="1200" dirty="0"/>
            <a:t>Sikre tverrpolitisk forankring</a:t>
          </a:r>
        </a:p>
        <a:p>
          <a:pPr marL="114300" lvl="1" indent="-114300" algn="l" defTabSz="622300">
            <a:lnSpc>
              <a:spcPct val="90000"/>
            </a:lnSpc>
            <a:spcBef>
              <a:spcPct val="0"/>
            </a:spcBef>
            <a:spcAft>
              <a:spcPct val="15000"/>
            </a:spcAft>
            <a:buChar char="•"/>
          </a:pPr>
          <a:r>
            <a:rPr lang="nb-NO" sz="1400" kern="1200" dirty="0"/>
            <a:t>Muligheter for fattigdomsmidler</a:t>
          </a:r>
        </a:p>
      </dsp:txBody>
      <dsp:txXfrm>
        <a:off x="4013377" y="2126129"/>
        <a:ext cx="2457897" cy="1588003"/>
      </dsp:txXfrm>
    </dsp:sp>
    <dsp:sp modelId="{4399F6AF-E2E3-4F2D-9BDC-61734BF5A196}">
      <dsp:nvSpPr>
        <dsp:cNvPr id="0" name=""/>
        <dsp:cNvSpPr/>
      </dsp:nvSpPr>
      <dsp:spPr>
        <a:xfrm rot="21372057">
          <a:off x="6972368" y="985197"/>
          <a:ext cx="476218" cy="614341"/>
        </a:xfrm>
        <a:prstGeom prst="rightArrow">
          <a:avLst>
            <a:gd name="adj1" fmla="val 60000"/>
            <a:gd name="adj2" fmla="val 50000"/>
          </a:avLst>
        </a:prstGeom>
        <a:solidFill>
          <a:srgbClr val="6FC1A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nb-NO" sz="1500" kern="1200"/>
        </a:p>
      </dsp:txBody>
      <dsp:txXfrm>
        <a:off x="6972525" y="1112798"/>
        <a:ext cx="333353" cy="368605"/>
      </dsp:txXfrm>
    </dsp:sp>
    <dsp:sp modelId="{F410AD29-BAFD-4D3E-98BF-FD256CC13CE5}">
      <dsp:nvSpPr>
        <dsp:cNvPr id="0" name=""/>
        <dsp:cNvSpPr/>
      </dsp:nvSpPr>
      <dsp:spPr>
        <a:xfrm>
          <a:off x="7855353" y="0"/>
          <a:ext cx="2313820" cy="2345447"/>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65C2BD-9243-4A59-9077-B9EEBA343A1E}">
      <dsp:nvSpPr>
        <dsp:cNvPr id="0" name=""/>
        <dsp:cNvSpPr/>
      </dsp:nvSpPr>
      <dsp:spPr>
        <a:xfrm>
          <a:off x="7784202" y="2029674"/>
          <a:ext cx="2556707" cy="1709977"/>
        </a:xfrm>
        <a:prstGeom prst="roundRect">
          <a:avLst>
            <a:gd name="adj" fmla="val 10000"/>
          </a:avLst>
        </a:prstGeom>
        <a:solidFill>
          <a:srgbClr val="0081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kern="1200" dirty="0"/>
            <a:t>Implementering</a:t>
          </a:r>
        </a:p>
        <a:p>
          <a:pPr marL="114300" lvl="1" indent="-114300" algn="l" defTabSz="622300">
            <a:lnSpc>
              <a:spcPct val="90000"/>
            </a:lnSpc>
            <a:spcBef>
              <a:spcPct val="0"/>
            </a:spcBef>
            <a:spcAft>
              <a:spcPct val="15000"/>
            </a:spcAft>
            <a:buChar char="•"/>
          </a:pPr>
          <a:r>
            <a:rPr lang="nb-NO" sz="1400" kern="1200" dirty="0"/>
            <a:t>Tverrpolitisk og tverrsektorielt </a:t>
          </a:r>
        </a:p>
        <a:p>
          <a:pPr marL="114300" lvl="1" indent="-114300" algn="l" defTabSz="622300">
            <a:lnSpc>
              <a:spcPct val="90000"/>
            </a:lnSpc>
            <a:spcBef>
              <a:spcPct val="0"/>
            </a:spcBef>
            <a:spcAft>
              <a:spcPct val="15000"/>
            </a:spcAft>
            <a:buChar char="•"/>
          </a:pPr>
          <a:r>
            <a:rPr lang="nb-NO" sz="1400" kern="1200" dirty="0"/>
            <a:t>Implementeringsworkshop</a:t>
          </a:r>
        </a:p>
        <a:p>
          <a:pPr marL="114300" lvl="1" indent="-114300" algn="l" defTabSz="622300">
            <a:lnSpc>
              <a:spcPct val="90000"/>
            </a:lnSpc>
            <a:spcBef>
              <a:spcPct val="0"/>
            </a:spcBef>
            <a:spcAft>
              <a:spcPct val="15000"/>
            </a:spcAft>
            <a:buChar char="•"/>
          </a:pPr>
          <a:r>
            <a:rPr lang="nb-NO" sz="1400" kern="1200" dirty="0"/>
            <a:t>Tverrsektorielt inntaksteam</a:t>
          </a:r>
        </a:p>
      </dsp:txBody>
      <dsp:txXfrm>
        <a:off x="7834286" y="2079758"/>
        <a:ext cx="2456539" cy="16098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37E11-AD42-446C-9B57-62782D313670}">
      <dsp:nvSpPr>
        <dsp:cNvPr id="0" name=""/>
        <dsp:cNvSpPr/>
      </dsp:nvSpPr>
      <dsp:spPr>
        <a:xfrm>
          <a:off x="250568" y="43435"/>
          <a:ext cx="2463977" cy="2463977"/>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DA3137-84B2-4169-AB67-FF62E3F500D4}">
      <dsp:nvSpPr>
        <dsp:cNvPr id="0" name=""/>
        <dsp:cNvSpPr/>
      </dsp:nvSpPr>
      <dsp:spPr>
        <a:xfrm>
          <a:off x="283685" y="2167790"/>
          <a:ext cx="2463977" cy="1662716"/>
        </a:xfrm>
        <a:prstGeom prst="roundRect">
          <a:avLst>
            <a:gd name="adj" fmla="val 10000"/>
          </a:avLst>
        </a:prstGeom>
        <a:solidFill>
          <a:srgbClr val="0081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kern="1200" dirty="0"/>
            <a:t>Metodeveiledning</a:t>
          </a:r>
        </a:p>
        <a:p>
          <a:pPr marL="114300" lvl="1" indent="-114300" algn="l" defTabSz="622300">
            <a:lnSpc>
              <a:spcPct val="90000"/>
            </a:lnSpc>
            <a:spcBef>
              <a:spcPct val="0"/>
            </a:spcBef>
            <a:spcAft>
              <a:spcPct val="15000"/>
            </a:spcAft>
            <a:buChar char="•"/>
          </a:pPr>
          <a:r>
            <a:rPr lang="nb-NO" sz="1400" kern="1200" dirty="0"/>
            <a:t>Egen metodeveileder for Agder</a:t>
          </a:r>
        </a:p>
        <a:p>
          <a:pPr marL="114300" lvl="1" indent="-114300" algn="l" defTabSz="622300">
            <a:lnSpc>
              <a:spcPct val="90000"/>
            </a:lnSpc>
            <a:spcBef>
              <a:spcPct val="0"/>
            </a:spcBef>
            <a:spcAft>
              <a:spcPct val="15000"/>
            </a:spcAft>
            <a:buChar char="•"/>
          </a:pPr>
          <a:r>
            <a:rPr lang="nb-NO" sz="1400" kern="1200" dirty="0"/>
            <a:t>Avdelingsleder er tilgjengelig for øvrige kommuner</a:t>
          </a:r>
        </a:p>
      </dsp:txBody>
      <dsp:txXfrm>
        <a:off x="332384" y="2216489"/>
        <a:ext cx="2366579" cy="1565318"/>
      </dsp:txXfrm>
    </dsp:sp>
    <dsp:sp modelId="{4CCF7A9C-0A6D-4ACE-ACF4-4E21B289C19D}">
      <dsp:nvSpPr>
        <dsp:cNvPr id="0" name=""/>
        <dsp:cNvSpPr/>
      </dsp:nvSpPr>
      <dsp:spPr>
        <a:xfrm rot="21560450">
          <a:off x="3173477" y="957299"/>
          <a:ext cx="458977" cy="592059"/>
        </a:xfrm>
        <a:prstGeom prst="rightArrow">
          <a:avLst>
            <a:gd name="adj1" fmla="val 60000"/>
            <a:gd name="adj2" fmla="val 50000"/>
          </a:avLst>
        </a:prstGeom>
        <a:solidFill>
          <a:srgbClr val="6FC1A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nb-NO" sz="1500" kern="1200"/>
        </a:p>
      </dsp:txBody>
      <dsp:txXfrm>
        <a:off x="3173482" y="1076503"/>
        <a:ext cx="321284" cy="355235"/>
      </dsp:txXfrm>
    </dsp:sp>
    <dsp:sp modelId="{EF837B6A-3A6B-4C04-B14B-8E2CFC8CF306}">
      <dsp:nvSpPr>
        <dsp:cNvPr id="0" name=""/>
        <dsp:cNvSpPr/>
      </dsp:nvSpPr>
      <dsp:spPr>
        <a:xfrm>
          <a:off x="4025822" y="0"/>
          <a:ext cx="2463977" cy="2463977"/>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CDAE8B-3834-4D5B-8349-4C6F9C1F42EA}">
      <dsp:nvSpPr>
        <dsp:cNvPr id="0" name=""/>
        <dsp:cNvSpPr/>
      </dsp:nvSpPr>
      <dsp:spPr>
        <a:xfrm>
          <a:off x="4014490" y="2197068"/>
          <a:ext cx="2463977" cy="1647957"/>
        </a:xfrm>
        <a:prstGeom prst="roundRect">
          <a:avLst>
            <a:gd name="adj" fmla="val 10000"/>
          </a:avLst>
        </a:prstGeom>
        <a:solidFill>
          <a:srgbClr val="0081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kern="1200" dirty="0"/>
            <a:t>Konferanse og samling</a:t>
          </a:r>
        </a:p>
        <a:p>
          <a:pPr marL="114300" lvl="1" indent="-114300" algn="l" defTabSz="622300">
            <a:lnSpc>
              <a:spcPct val="90000"/>
            </a:lnSpc>
            <a:spcBef>
              <a:spcPct val="0"/>
            </a:spcBef>
            <a:spcAft>
              <a:spcPct val="15000"/>
            </a:spcAft>
            <a:buChar char="•"/>
          </a:pPr>
          <a:r>
            <a:rPr lang="nb-NO" sz="1400" kern="1200" dirty="0"/>
            <a:t>Levekårskonferanse i Kristiansand</a:t>
          </a:r>
        </a:p>
        <a:p>
          <a:pPr marL="114300" lvl="1" indent="-114300" algn="l" defTabSz="622300">
            <a:lnSpc>
              <a:spcPct val="90000"/>
            </a:lnSpc>
            <a:spcBef>
              <a:spcPct val="0"/>
            </a:spcBef>
            <a:spcAft>
              <a:spcPct val="15000"/>
            </a:spcAft>
            <a:buChar char="•"/>
          </a:pPr>
          <a:r>
            <a:rPr lang="nb-NO" sz="1400" kern="1200" dirty="0"/>
            <a:t>Familiekoordinatorsamling</a:t>
          </a:r>
        </a:p>
        <a:p>
          <a:pPr marL="114300" lvl="1" indent="-114300" algn="l" defTabSz="622300">
            <a:lnSpc>
              <a:spcPct val="90000"/>
            </a:lnSpc>
            <a:spcBef>
              <a:spcPct val="0"/>
            </a:spcBef>
            <a:spcAft>
              <a:spcPct val="15000"/>
            </a:spcAft>
            <a:buChar char="•"/>
          </a:pPr>
          <a:r>
            <a:rPr lang="nb-NO" sz="1400" kern="1200" dirty="0"/>
            <a:t>Workshop</a:t>
          </a:r>
        </a:p>
      </dsp:txBody>
      <dsp:txXfrm>
        <a:off x="4062757" y="2245335"/>
        <a:ext cx="2367443" cy="1551423"/>
      </dsp:txXfrm>
    </dsp:sp>
    <dsp:sp modelId="{4399F6AF-E2E3-4F2D-9BDC-61734BF5A196}">
      <dsp:nvSpPr>
        <dsp:cNvPr id="0" name=""/>
        <dsp:cNvSpPr/>
      </dsp:nvSpPr>
      <dsp:spPr>
        <a:xfrm rot="13379">
          <a:off x="6927159" y="943306"/>
          <a:ext cx="437364" cy="592059"/>
        </a:xfrm>
        <a:prstGeom prst="rightArrow">
          <a:avLst>
            <a:gd name="adj1" fmla="val 60000"/>
            <a:gd name="adj2" fmla="val 50000"/>
          </a:avLst>
        </a:prstGeom>
        <a:solidFill>
          <a:srgbClr val="6FC1A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nb-NO" sz="1500" kern="1200"/>
        </a:p>
      </dsp:txBody>
      <dsp:txXfrm>
        <a:off x="6927159" y="1061463"/>
        <a:ext cx="306155" cy="355235"/>
      </dsp:txXfrm>
    </dsp:sp>
    <dsp:sp modelId="{F410AD29-BAFD-4D3E-98BF-FD256CC13CE5}">
      <dsp:nvSpPr>
        <dsp:cNvPr id="0" name=""/>
        <dsp:cNvSpPr/>
      </dsp:nvSpPr>
      <dsp:spPr>
        <a:xfrm>
          <a:off x="7739403" y="14452"/>
          <a:ext cx="2463977" cy="2463977"/>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65C2BD-9243-4A59-9077-B9EEBA343A1E}">
      <dsp:nvSpPr>
        <dsp:cNvPr id="0" name=""/>
        <dsp:cNvSpPr/>
      </dsp:nvSpPr>
      <dsp:spPr>
        <a:xfrm>
          <a:off x="7850900" y="2108513"/>
          <a:ext cx="2463977" cy="1697138"/>
        </a:xfrm>
        <a:prstGeom prst="roundRect">
          <a:avLst>
            <a:gd name="adj" fmla="val 10000"/>
          </a:avLst>
        </a:prstGeom>
        <a:solidFill>
          <a:srgbClr val="0081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kern="1200" dirty="0"/>
            <a:t>Tilgang på materiell</a:t>
          </a:r>
        </a:p>
        <a:p>
          <a:pPr marL="114300" lvl="1" indent="-114300" algn="l" defTabSz="622300">
            <a:lnSpc>
              <a:spcPct val="90000"/>
            </a:lnSpc>
            <a:spcBef>
              <a:spcPct val="0"/>
            </a:spcBef>
            <a:spcAft>
              <a:spcPct val="15000"/>
            </a:spcAft>
            <a:buChar char="•"/>
          </a:pPr>
          <a:r>
            <a:rPr lang="nb-NO" sz="1400" kern="1200" dirty="0"/>
            <a:t>Teams-kanal for alle familiekoordinatorer på tvers av kommuner</a:t>
          </a:r>
        </a:p>
        <a:p>
          <a:pPr marL="114300" lvl="1" indent="-114300" algn="l" defTabSz="622300">
            <a:lnSpc>
              <a:spcPct val="90000"/>
            </a:lnSpc>
            <a:spcBef>
              <a:spcPct val="0"/>
            </a:spcBef>
            <a:spcAft>
              <a:spcPct val="15000"/>
            </a:spcAft>
            <a:buChar char="•"/>
          </a:pPr>
          <a:r>
            <a:rPr lang="nb-NO" sz="1400" kern="1200" dirty="0"/>
            <a:t> Tilsetting, veiledning, opplæring, håndbok</a:t>
          </a:r>
        </a:p>
      </dsp:txBody>
      <dsp:txXfrm>
        <a:off x="7900607" y="2158220"/>
        <a:ext cx="2364563" cy="159772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1D0403-4456-433F-819C-120F788FF36E}" type="datetimeFigureOut">
              <a:rPr lang="nb-NO" smtClean="0"/>
              <a:t>10.10.2023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74B386-58C7-4405-B868-C1C0B6FCA0FC}" type="slidenum">
              <a:rPr lang="nb-NO" smtClean="0"/>
              <a:t>‹#›</a:t>
            </a:fld>
            <a:endParaRPr lang="nb-NO"/>
          </a:p>
        </p:txBody>
      </p:sp>
    </p:spTree>
    <p:extLst>
      <p:ext uri="{BB962C8B-B14F-4D97-AF65-F5344CB8AC3E}">
        <p14:creationId xmlns:p14="http://schemas.microsoft.com/office/powerpoint/2010/main" val="287282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 GENERELL INFO:</a:t>
            </a:r>
            <a:br>
              <a:rPr lang="nb-NO" dirty="0"/>
            </a:br>
            <a:r>
              <a:rPr lang="nb-NO" dirty="0"/>
              <a:t>Prosjekt 2015. Ordinær drift 2022. </a:t>
            </a:r>
          </a:p>
          <a:p>
            <a:r>
              <a:rPr lang="nb-NO" dirty="0"/>
              <a:t>18 familiekoordinatorer, egen avdeling. </a:t>
            </a:r>
          </a:p>
          <a:p>
            <a:endParaRPr lang="no-NO" dirty="0"/>
          </a:p>
        </p:txBody>
      </p:sp>
      <p:sp>
        <p:nvSpPr>
          <p:cNvPr id="4" name="Plassholder for lysbildenummer 3"/>
          <p:cNvSpPr>
            <a:spLocks noGrp="1"/>
          </p:cNvSpPr>
          <p:nvPr>
            <p:ph type="sldNum" sz="quarter" idx="5"/>
          </p:nvPr>
        </p:nvSpPr>
        <p:spPr/>
        <p:txBody>
          <a:bodyPr/>
          <a:lstStyle/>
          <a:p>
            <a:fld id="{A48D9C89-6EEB-4CF6-AD13-44B6584E57F7}" type="slidenum">
              <a:rPr lang="en-US" smtClean="0"/>
              <a:t>1</a:t>
            </a:fld>
            <a:endParaRPr lang="en-US"/>
          </a:p>
        </p:txBody>
      </p:sp>
    </p:spTree>
    <p:extLst>
      <p:ext uri="{BB962C8B-B14F-4D97-AF65-F5344CB8AC3E}">
        <p14:creationId xmlns:p14="http://schemas.microsoft.com/office/powerpoint/2010/main" val="1598316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a:t>
            </a:r>
          </a:p>
          <a:p>
            <a:r>
              <a:rPr lang="nb-NO" dirty="0"/>
              <a:t>Kristiansand høyere enn gjennomsnittet for sammenlignbare kommuner.</a:t>
            </a:r>
          </a:p>
          <a:p>
            <a:r>
              <a:rPr lang="nb-NO" dirty="0"/>
              <a:t>2018-202 3047 barn, vedvarende lavinntekt. EU 60, median inntekt </a:t>
            </a:r>
          </a:p>
          <a:p>
            <a:r>
              <a:rPr lang="nb-NO" dirty="0"/>
              <a:t>Målsetting: Lavere eller samme nivå.</a:t>
            </a:r>
            <a:br>
              <a:rPr lang="nb-NO" dirty="0"/>
            </a:br>
            <a:r>
              <a:rPr lang="nb-NO" dirty="0"/>
              <a:t>Modell som gir bedre tjenester for dem med de tyngste og mest komplekse problemstillingene, med bruk av samme eller færre ressurser(nye måter å tenke på)</a:t>
            </a:r>
          </a:p>
          <a:p>
            <a:r>
              <a:rPr lang="nb-NO" dirty="0"/>
              <a:t>Arbeidsfokus på to generasjoner samtidig-flere perspektiver samtidig. </a:t>
            </a:r>
            <a:endParaRPr lang="nb-NO" dirty="0">
              <a:highlight>
                <a:srgbClr val="FFFF00"/>
              </a:highlight>
            </a:endParaRPr>
          </a:p>
          <a:p>
            <a:pPr marL="171450" indent="-171450">
              <a:buFont typeface="Arial" panose="020B0604020202020204" pitchFamily="34" charset="0"/>
              <a:buChar char="•"/>
            </a:pPr>
            <a:r>
              <a:rPr lang="nb-NO" dirty="0" err="1"/>
              <a:t>Sektorialisert</a:t>
            </a:r>
            <a:r>
              <a:rPr lang="nb-NO" dirty="0"/>
              <a:t> individ fokus. Lite samarbeid og ingen helhetlig tankegang. </a:t>
            </a:r>
          </a:p>
          <a:p>
            <a:r>
              <a:rPr lang="nb-NO" dirty="0"/>
              <a:t>Riktig ressursbruk på riktig sted(sektor), våge å satse på noe som ligger langt frem i tid(barn kommer i arbeid som unge voksne). </a:t>
            </a:r>
          </a:p>
          <a:p>
            <a:pPr marL="171450" indent="-171450">
              <a:buFont typeface="Arial" panose="020B0604020202020204" pitchFamily="34" charset="0"/>
              <a:buChar char="•"/>
            </a:pPr>
            <a:r>
              <a:rPr lang="nb-NO" dirty="0"/>
              <a:t>Bruke penger som viser gevinster først på langsikt. </a:t>
            </a:r>
            <a:endParaRPr lang="nb-NO" dirty="0">
              <a:highlight>
                <a:srgbClr val="FFFF00"/>
              </a:highlight>
            </a:endParaRPr>
          </a:p>
          <a:p>
            <a:pPr marL="171450" indent="-171450">
              <a:buFont typeface="Arial" panose="020B0604020202020204" pitchFamily="34" charset="0"/>
              <a:buChar char="•"/>
            </a:pPr>
            <a:r>
              <a:rPr lang="nb-NO" dirty="0"/>
              <a:t>Familier som får mange tjenester ulike steder, ingen som samler og strukturerer innsatsen. Komplekst velferdssystem som blir strukturert og treffer bedre. Anvendbar i andre og flere konstellasjoner.</a:t>
            </a:r>
          </a:p>
          <a:p>
            <a:endParaRPr lang="no-NO" dirty="0"/>
          </a:p>
          <a:p>
            <a:endParaRPr lang="nb-NO" dirty="0"/>
          </a:p>
        </p:txBody>
      </p:sp>
      <p:sp>
        <p:nvSpPr>
          <p:cNvPr id="4" name="Plassholder for lysbildenummer 3"/>
          <p:cNvSpPr>
            <a:spLocks noGrp="1"/>
          </p:cNvSpPr>
          <p:nvPr>
            <p:ph type="sldNum" sz="quarter" idx="5"/>
          </p:nvPr>
        </p:nvSpPr>
        <p:spPr/>
        <p:txBody>
          <a:bodyPr/>
          <a:lstStyle/>
          <a:p>
            <a:fld id="{4D0A6E47-2488-42D9-8219-84F069FF19AF}" type="slidenum">
              <a:rPr lang="nb-NO" smtClean="0"/>
              <a:t>2</a:t>
            </a:fld>
            <a:endParaRPr lang="nb-NO"/>
          </a:p>
        </p:txBody>
      </p:sp>
    </p:spTree>
    <p:extLst>
      <p:ext uri="{BB962C8B-B14F-4D97-AF65-F5344CB8AC3E}">
        <p14:creationId xmlns:p14="http://schemas.microsoft.com/office/powerpoint/2010/main" val="1266584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INGER LISE</a:t>
            </a:r>
          </a:p>
          <a:p>
            <a:pPr marL="0" indent="0">
              <a:buFont typeface="Arial" panose="020B0604020202020204" pitchFamily="34" charset="0"/>
              <a:buNone/>
            </a:pPr>
            <a:r>
              <a:rPr lang="nb-NO" u="sng" dirty="0"/>
              <a:t>Vanskelig oppvekst preger voksenlivet: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Mange har en vanskelig oppvekst bak seg og noen har opplevd omsorgssvikt.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Dette preger voksenlivet.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Mangel på nettverk som gjør at man stiller dårligere på flere områder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Veien til arbeid kan være lang.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Er du tredje generasjon på NAV kan det være vanskelig å bryte mønsteret.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u="sng" dirty="0">
                <a:effectLst/>
                <a:latin typeface="Calibri" panose="020F0502020204030204" pitchFamily="34" charset="0"/>
                <a:ea typeface="Calibri" panose="020F0502020204030204" pitchFamily="34" charset="0"/>
              </a:rPr>
              <a:t>Sammensatte hjelpebehov: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Mange av familiene har komplekse og sammensatte hjelpebehov.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De har utfordringer på alle disse områdene; ustabil bosituasjon, strever med fysisk og psykisk helse, vanskelig økonomi og langt unna arbeidslivet.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Alt henger sammen og hjelpebehovet er sammensatt.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u="sng" dirty="0">
                <a:effectLst/>
                <a:latin typeface="Calibri" panose="020F0502020204030204" pitchFamily="34" charset="0"/>
                <a:ea typeface="Calibri" panose="020F0502020204030204" pitchFamily="34" charset="0"/>
              </a:rPr>
              <a:t>Jo mer komplekst, desto mindre sammenheng i tjenester: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Mange av familiene vi følger opp har flere tjenester inne når vi kommer inn i bildet, men opplever ofte ikke at alle ser hele bildet og jobber helhetlig. HENGER SAMMEN MED AT VI JOBBER SEKTORALISERT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Noen jobber med foreldrene, noen med barna. Ikke alle ser helheten de voksne og barna lever i.</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u="sng" dirty="0">
                <a:effectLst/>
                <a:latin typeface="Calibri" panose="020F0502020204030204" pitchFamily="34" charset="0"/>
                <a:ea typeface="Calibri" panose="020F0502020204030204" pitchFamily="34" charset="0"/>
              </a:rPr>
              <a:t>Utfordrende for familiene å kommunisere behov:</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Ulike årsaker: språk, sliten, skam. Man forteller ofte ikke alt man strever med og om hele familiesituasjonen sin i </a:t>
            </a:r>
            <a:r>
              <a:rPr lang="nb-NO" sz="1800" dirty="0" err="1">
                <a:effectLst/>
                <a:latin typeface="Calibri" panose="020F0502020204030204" pitchFamily="34" charset="0"/>
                <a:ea typeface="Calibri" panose="020F0502020204030204" pitchFamily="34" charset="0"/>
              </a:rPr>
              <a:t>f.eks</a:t>
            </a:r>
            <a:r>
              <a:rPr lang="nb-NO" sz="1800" dirty="0">
                <a:effectLst/>
                <a:latin typeface="Calibri" panose="020F0502020204030204" pitchFamily="34" charset="0"/>
                <a:ea typeface="Calibri" panose="020F0502020204030204" pitchFamily="34" charset="0"/>
              </a:rPr>
              <a:t> møte på NAV.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De trenger hjelp til å formidle behov. </a:t>
            </a:r>
            <a:r>
              <a:rPr lang="nb-NO" sz="1800" b="1" dirty="0">
                <a:effectLst/>
                <a:latin typeface="Calibri" panose="020F0502020204030204" pitchFamily="34" charset="0"/>
                <a:ea typeface="Calibri" panose="020F0502020204030204" pitchFamily="34" charset="0"/>
              </a:rPr>
              <a:t>Vil gjerne komme seg ut i jobb og aktivitet, men systemet kan oppfatte manglende oppmøte som fravær av motivasjon</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u="sng" dirty="0">
                <a:effectLst/>
                <a:latin typeface="Calibri" panose="020F0502020204030204" pitchFamily="34" charset="0"/>
                <a:ea typeface="Calibri" panose="020F0502020204030204" pitchFamily="34" charset="0"/>
              </a:rPr>
              <a:t>Utfordrende for tjenesteapparatet å fange opp behov:</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FK ser mye på hjemmebesøk, som kanskje ellers ikke ville vært så lett for hjelpeapparatet å fange opp.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Spesielt i de tilfellene der det er utfordrende for bruker å formidle egne behov. Familier uten seng, vet ikke at de kan søke på det.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sz="1800" dirty="0">
                <a:effectLst/>
                <a:latin typeface="Calibri" panose="020F0502020204030204" pitchFamily="34" charset="0"/>
                <a:ea typeface="Calibri" panose="020F0502020204030204" pitchFamily="34" charset="0"/>
              </a:rPr>
              <a:t>Men hvordan kan hjelpeapparatet blir bedre på å fange opp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nb-NO" sz="1800" dirty="0">
              <a:effectLst/>
              <a:latin typeface="Calibri" panose="020F0502020204030204" pitchFamily="34" charset="0"/>
              <a:ea typeface="Calibri" panose="020F0502020204030204" pitchFamily="34" charset="0"/>
            </a:endParaRPr>
          </a:p>
          <a:p>
            <a:pPr marL="171450" indent="-171450">
              <a:buFontTx/>
              <a:buChar cha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0A6E47-2488-42D9-8219-84F069FF19A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270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INGVILD: </a:t>
            </a:r>
          </a:p>
          <a:p>
            <a:pPr marL="285750" lvl="0" indent="-285750" defTabSz="457200" eaLnBrk="0" fontAlgn="base" hangingPunct="0">
              <a:lnSpc>
                <a:spcPct val="100000"/>
              </a:lnSpc>
              <a:spcBef>
                <a:spcPct val="0"/>
              </a:spcBef>
              <a:spcAft>
                <a:spcPct val="0"/>
              </a:spcAft>
              <a:defRPr/>
            </a:pPr>
            <a:r>
              <a:rPr lang="nb-NO" dirty="0"/>
              <a:t>Inklusjon; lavinntekt, barnefamilier, komplekst</a:t>
            </a:r>
          </a:p>
          <a:p>
            <a:pPr marL="285750" lvl="0" indent="-285750" defTabSz="457200" eaLnBrk="0" fontAlgn="base" hangingPunct="0">
              <a:lnSpc>
                <a:spcPct val="100000"/>
              </a:lnSpc>
              <a:spcBef>
                <a:spcPct val="0"/>
              </a:spcBef>
              <a:spcAft>
                <a:spcPct val="0"/>
              </a:spcAft>
              <a:buFont typeface="Arial" panose="020B0604020202020204" pitchFamily="34" charset="0"/>
              <a:buChar char="•"/>
              <a:defRPr/>
            </a:pPr>
            <a:r>
              <a:rPr lang="nb-NO" sz="1200" b="1" kern="0" dirty="0">
                <a:solidFill>
                  <a:srgbClr val="000000"/>
                </a:solidFill>
                <a:cs typeface="Helvetica"/>
                <a:sym typeface="Helvetica" charset="0"/>
              </a:rPr>
              <a:t>Barn, unge og foreldre i deltakerfamiliene opplever bedre psykisk helse og livskvalitet. </a:t>
            </a:r>
            <a:endParaRPr lang="nb-NO" sz="1200" kern="0" dirty="0">
              <a:solidFill>
                <a:srgbClr val="000000"/>
              </a:solidFill>
              <a:cs typeface="Helvetica"/>
              <a:sym typeface="Helvetica" charset="0"/>
            </a:endParaRPr>
          </a:p>
          <a:p>
            <a:pPr marL="285750" lvl="0" indent="-285750" defTabSz="457200" eaLnBrk="0" fontAlgn="base" hangingPunct="0">
              <a:lnSpc>
                <a:spcPct val="100000"/>
              </a:lnSpc>
              <a:spcBef>
                <a:spcPct val="0"/>
              </a:spcBef>
              <a:spcAft>
                <a:spcPct val="0"/>
              </a:spcAft>
              <a:buFont typeface="Arial" panose="020B0604020202020204" pitchFamily="34" charset="0"/>
              <a:buChar char="•"/>
              <a:defRPr/>
            </a:pPr>
            <a:r>
              <a:rPr lang="nb-NO" sz="1200" kern="0" dirty="0">
                <a:solidFill>
                  <a:srgbClr val="000000"/>
                </a:solidFill>
                <a:cs typeface="Helvetica"/>
                <a:sym typeface="Helvetica" charset="0"/>
              </a:rPr>
              <a:t>Barna deltar i fritidsaktiviteter og sosiale sammenhenger med andre jevnaldrende.</a:t>
            </a:r>
          </a:p>
          <a:p>
            <a:pPr marL="285750" lvl="0" indent="-285750" defTabSz="457200" eaLnBrk="0" fontAlgn="base" hangingPunct="0">
              <a:lnSpc>
                <a:spcPct val="100000"/>
              </a:lnSpc>
              <a:spcBef>
                <a:spcPct val="0"/>
              </a:spcBef>
              <a:spcAft>
                <a:spcPct val="0"/>
              </a:spcAft>
              <a:buFont typeface="Arial" panose="020B0604020202020204" pitchFamily="34" charset="0"/>
              <a:buChar char="•"/>
              <a:defRPr/>
            </a:pPr>
            <a:r>
              <a:rPr lang="nb-NO" sz="1200" kern="0" dirty="0">
                <a:solidFill>
                  <a:srgbClr val="000000"/>
                </a:solidFill>
                <a:cs typeface="Helvetica"/>
                <a:sym typeface="Helvetica" charset="0"/>
              </a:rPr>
              <a:t>Barnas skoleprestasjoner bedres. </a:t>
            </a:r>
            <a:endParaRPr lang="en-US" sz="1200" dirty="0"/>
          </a:p>
          <a:p>
            <a:pPr marL="285750" lvl="0" indent="-285750" defTabSz="457200" eaLnBrk="0" fontAlgn="base" hangingPunct="0">
              <a:lnSpc>
                <a:spcPct val="100000"/>
              </a:lnSpc>
              <a:spcBef>
                <a:spcPct val="0"/>
              </a:spcBef>
              <a:spcAft>
                <a:spcPct val="0"/>
              </a:spcAft>
              <a:buFont typeface="Arial" panose="020B0604020202020204" pitchFamily="34" charset="0"/>
              <a:buChar char="•"/>
              <a:defRPr/>
            </a:pPr>
            <a:r>
              <a:rPr lang="nb-NO" sz="1200" kern="0" dirty="0">
                <a:solidFill>
                  <a:srgbClr val="000000"/>
                </a:solidFill>
                <a:cs typeface="Helvetica"/>
                <a:sym typeface="Helvetica" charset="0"/>
              </a:rPr>
              <a:t>Antall barn og unge i prosjektet som vokser opp i boliger som er trangbodde eller har dårlig standard er redusert. Barna bor i et stabilt miljø over tid. </a:t>
            </a:r>
          </a:p>
          <a:p>
            <a:pPr marL="285750" lvl="0" indent="-285750" defTabSz="457200" eaLnBrk="0" fontAlgn="base" hangingPunct="0">
              <a:lnSpc>
                <a:spcPct val="100000"/>
              </a:lnSpc>
              <a:spcBef>
                <a:spcPct val="0"/>
              </a:spcBef>
              <a:spcAft>
                <a:spcPct val="0"/>
              </a:spcAft>
              <a:buFont typeface="Arial" panose="020B0604020202020204" pitchFamily="34" charset="0"/>
              <a:buChar char="•"/>
              <a:defRPr/>
            </a:pPr>
            <a:r>
              <a:rPr lang="nb-NO" sz="1200" kern="0" dirty="0">
                <a:solidFill>
                  <a:srgbClr val="000000"/>
                </a:solidFill>
                <a:cs typeface="Helvetica"/>
                <a:sym typeface="Helvetica" charset="0"/>
              </a:rPr>
              <a:t>Foreldrene er i arbeid eller arbeidsrettet aktivitet. </a:t>
            </a:r>
          </a:p>
          <a:p>
            <a:pPr marL="285750" lvl="0" indent="-285750" defTabSz="457200" eaLnBrk="0" fontAlgn="base" hangingPunct="0">
              <a:lnSpc>
                <a:spcPct val="100000"/>
              </a:lnSpc>
              <a:spcBef>
                <a:spcPct val="0"/>
              </a:spcBef>
              <a:spcAft>
                <a:spcPct val="0"/>
              </a:spcAft>
              <a:buFont typeface="Arial" panose="020B0604020202020204" pitchFamily="34" charset="0"/>
              <a:buChar char="•"/>
              <a:defRPr/>
            </a:pPr>
            <a:r>
              <a:rPr lang="nb-NO" sz="1200" kern="0" dirty="0">
                <a:solidFill>
                  <a:srgbClr val="000000"/>
                </a:solidFill>
                <a:cs typeface="Helvetica"/>
                <a:sym typeface="Helvetica" charset="0"/>
              </a:rPr>
              <a:t>Familienes økonomiske situasjon er oversiktlig, forutsigbar og håndterbar. </a:t>
            </a:r>
          </a:p>
          <a:p>
            <a:pPr marL="0" indent="0">
              <a:buFont typeface="Arial" panose="020B0604020202020204" pitchFamily="34" charset="0"/>
              <a:buNone/>
            </a:pPr>
            <a:r>
              <a:rPr lang="nb-NO" dirty="0"/>
              <a:t>Sommerjobber, aktiviteter. Slik at barna merker mindre til at de lever i lavinntekt</a:t>
            </a:r>
          </a:p>
          <a:p>
            <a:endParaRPr lang="nb-NO" dirty="0"/>
          </a:p>
        </p:txBody>
      </p:sp>
      <p:sp>
        <p:nvSpPr>
          <p:cNvPr id="4" name="Plassholder for lysbildenummer 3"/>
          <p:cNvSpPr>
            <a:spLocks noGrp="1"/>
          </p:cNvSpPr>
          <p:nvPr>
            <p:ph type="sldNum" sz="quarter" idx="5"/>
          </p:nvPr>
        </p:nvSpPr>
        <p:spPr/>
        <p:txBody>
          <a:bodyPr/>
          <a:lstStyle/>
          <a:p>
            <a:fld id="{4D0A6E47-2488-42D9-8219-84F069FF19AF}" type="slidenum">
              <a:rPr lang="nb-NO" smtClean="0"/>
              <a:t>4</a:t>
            </a:fld>
            <a:endParaRPr lang="nb-NO"/>
          </a:p>
        </p:txBody>
      </p:sp>
    </p:spTree>
    <p:extLst>
      <p:ext uri="{BB962C8B-B14F-4D97-AF65-F5344CB8AC3E}">
        <p14:creationId xmlns:p14="http://schemas.microsoft.com/office/powerpoint/2010/main" val="2408633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sz="1200" b="1" dirty="0">
                <a:effectLst/>
                <a:latin typeface="Calibri" panose="020F0502020204030204" pitchFamily="34" charset="0"/>
                <a:ea typeface="Calibri" panose="020F0502020204030204" pitchFamily="34" charset="0"/>
                <a:cs typeface="Times New Roman" panose="02020603050405020304" pitchFamily="18" charset="0"/>
              </a:rPr>
              <a:t>INGER LISE OG INGVILD – MER OM MODELLEN HER OG OVERFØRINGSMULIGHETER</a:t>
            </a:r>
            <a:br>
              <a:rPr lang="nb-NO" sz="1200" b="1" dirty="0">
                <a:effectLst/>
                <a:latin typeface="Calibri" panose="020F0502020204030204" pitchFamily="34" charset="0"/>
                <a:ea typeface="Calibri" panose="020F0502020204030204" pitchFamily="34" charset="0"/>
                <a:cs typeface="Times New Roman" panose="02020603050405020304" pitchFamily="18" charset="0"/>
              </a:rPr>
            </a:br>
            <a:r>
              <a:rPr lang="nb-NO" sz="12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HVILKE BOKSER ER MEST AKTUELLE? MER FOKUS PÅ GRØNNE </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VISE TIL SURVEY OM FRIVILLIGHET</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KAN VÆRE KREVENDE, IKKE MAGISK, SAMHANDLING ER VIKTIG FOR OSS </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Logic </a:t>
            </a:r>
            <a:r>
              <a:rPr lang="nb-NO" sz="1200" dirty="0" err="1">
                <a:effectLst/>
                <a:latin typeface="Calibri" panose="020F0502020204030204" pitchFamily="34" charset="0"/>
                <a:ea typeface="Calibri" panose="020F0502020204030204" pitchFamily="34" charset="0"/>
                <a:cs typeface="Times New Roman" panose="02020603050405020304" pitchFamily="18" charset="0"/>
              </a:rPr>
              <a:t>map</a:t>
            </a:r>
            <a:r>
              <a:rPr lang="nb-NO" sz="1200" dirty="0">
                <a:effectLst/>
                <a:latin typeface="Calibri" panose="020F0502020204030204" pitchFamily="34" charset="0"/>
                <a:ea typeface="Calibri" panose="020F0502020204030204" pitchFamily="34" charset="0"/>
                <a:cs typeface="Times New Roman" panose="02020603050405020304" pitchFamily="18" charset="0"/>
              </a:rPr>
              <a:t> viser modellen vi jobber etter.</a:t>
            </a:r>
          </a:p>
          <a:p>
            <a:pPr>
              <a:lnSpc>
                <a:spcPct val="107000"/>
              </a:lnSpc>
              <a:spcAft>
                <a:spcPts val="800"/>
              </a:spcAft>
            </a:pPr>
            <a:r>
              <a:rPr lang="nb-NO" sz="1200" dirty="0">
                <a:effectLst/>
                <a:latin typeface="Calibri" panose="020F0502020204030204" pitchFamily="34" charset="0"/>
                <a:ea typeface="Calibri" panose="020F0502020204030204" pitchFamily="34" charset="0"/>
                <a:cs typeface="Times New Roman" panose="02020603050405020304" pitchFamily="18" charset="0"/>
              </a:rPr>
              <a:t>Husk: Hva er viktig for deg!</a:t>
            </a:r>
          </a:p>
          <a:p>
            <a:pPr>
              <a:lnSpc>
                <a:spcPct val="107000"/>
              </a:lnSpc>
              <a:spcAft>
                <a:spcPts val="800"/>
              </a:spcAft>
            </a:pPr>
            <a:r>
              <a:rPr lang="nb-NO" sz="1200" dirty="0">
                <a:effectLst/>
                <a:latin typeface="Calibri" panose="020F0502020204030204" pitchFamily="34" charset="0"/>
                <a:ea typeface="Calibri" panose="020F0502020204030204" pitchFamily="34" charset="0"/>
                <a:cs typeface="Times New Roman" panose="02020603050405020304" pitchFamily="18" charset="0"/>
              </a:rPr>
              <a:t>-   Blå bokser er aktiviteter</a:t>
            </a:r>
          </a:p>
          <a:p>
            <a:pPr>
              <a:lnSpc>
                <a:spcPct val="107000"/>
              </a:lnSpc>
              <a:spcAft>
                <a:spcPts val="800"/>
              </a:spcAft>
            </a:pPr>
            <a:r>
              <a:rPr lang="nb-NO" sz="1200" dirty="0">
                <a:effectLst/>
                <a:latin typeface="Calibri" panose="020F0502020204030204" pitchFamily="34" charset="0"/>
                <a:ea typeface="Calibri" panose="020F0502020204030204" pitchFamily="34" charset="0"/>
                <a:cs typeface="Times New Roman" panose="02020603050405020304" pitchFamily="18" charset="0"/>
              </a:rPr>
              <a:t>-   Hvite bokser: forutsetninger som ligger til grunn for modellen.</a:t>
            </a:r>
          </a:p>
          <a:p>
            <a:pPr marL="171450" indent="-171450">
              <a:lnSpc>
                <a:spcPct val="107000"/>
              </a:lnSpc>
              <a:spcAft>
                <a:spcPts val="800"/>
              </a:spcAft>
              <a:buFontTx/>
              <a:buChar char="-"/>
            </a:pPr>
            <a:r>
              <a:rPr lang="nb-NO" sz="1200" dirty="0">
                <a:effectLst/>
                <a:latin typeface="Calibri" panose="020F0502020204030204" pitchFamily="34" charset="0"/>
                <a:ea typeface="Calibri" panose="020F0502020204030204" pitchFamily="34" charset="0"/>
                <a:cs typeface="Times New Roman" panose="02020603050405020304" pitchFamily="18" charset="0"/>
              </a:rPr>
              <a:t>Rød og grå bokser er målsettinger på kort og langsikt på individnivå</a:t>
            </a:r>
          </a:p>
          <a:p>
            <a:pPr marL="171450" indent="-171450">
              <a:lnSpc>
                <a:spcPct val="107000"/>
              </a:lnSpc>
              <a:spcAft>
                <a:spcPts val="800"/>
              </a:spcAft>
              <a:buFontTx/>
              <a:buChar char="-"/>
            </a:pPr>
            <a:r>
              <a:rPr lang="nb-NO" sz="1200" dirty="0">
                <a:effectLst/>
                <a:latin typeface="Calibri" panose="020F0502020204030204" pitchFamily="34" charset="0"/>
                <a:ea typeface="Calibri" panose="020F0502020204030204" pitchFamily="34" charset="0"/>
                <a:cs typeface="Times New Roman" panose="02020603050405020304" pitchFamily="18" charset="0"/>
              </a:rPr>
              <a:t>Grønne bokser: målsettinger på systemnivå.</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200" dirty="0">
                <a:effectLst/>
                <a:latin typeface="Calibri" panose="020F0502020204030204" pitchFamily="34" charset="0"/>
                <a:ea typeface="Calibri" panose="020F0502020204030204" pitchFamily="34" charset="0"/>
                <a:cs typeface="Times New Roman" panose="02020603050405020304" pitchFamily="18" charset="0"/>
              </a:rPr>
              <a:t>-   Gule: langsiktige målsettinger.</a:t>
            </a:r>
          </a:p>
          <a:p>
            <a:endParaRPr lang="nb-NO" dirty="0"/>
          </a:p>
          <a:p>
            <a:r>
              <a:rPr lang="nb-NO" dirty="0"/>
              <a:t>Grønne: </a:t>
            </a:r>
          </a:p>
          <a:p>
            <a:pPr marL="171450" indent="-171450">
              <a:buFontTx/>
              <a:buChar char="-"/>
            </a:pPr>
            <a:r>
              <a:rPr lang="nb-NO" dirty="0"/>
              <a:t>Bedre forståelse for brukerens behov	</a:t>
            </a:r>
          </a:p>
          <a:p>
            <a:pPr marL="171450" indent="-171450">
              <a:buFontTx/>
              <a:buChar char="-"/>
            </a:pPr>
            <a:r>
              <a:rPr lang="nb-NO" dirty="0"/>
              <a:t>Integrerte personsentrerte tjenester</a:t>
            </a:r>
          </a:p>
          <a:p>
            <a:pPr marL="171450" indent="-171450">
              <a:buFontTx/>
              <a:buChar char="-"/>
            </a:pPr>
            <a:r>
              <a:rPr lang="nb-NO" dirty="0"/>
              <a:t>Forbedret samhandling mellom tjenester</a:t>
            </a:r>
          </a:p>
          <a:p>
            <a:pPr marL="171450" indent="-171450">
              <a:buFontTx/>
              <a:buChar char="-"/>
            </a:pPr>
            <a:r>
              <a:rPr lang="nb-NO" dirty="0"/>
              <a:t>Forbedret samhandling med frivillige organisasjoner</a:t>
            </a:r>
          </a:p>
          <a:p>
            <a:pPr marL="171450" indent="-171450">
              <a:buFontTx/>
              <a:buChar char="-"/>
            </a:pPr>
            <a:endParaRPr lang="no-NO" dirty="0"/>
          </a:p>
        </p:txBody>
      </p:sp>
      <p:sp>
        <p:nvSpPr>
          <p:cNvPr id="4" name="Plassholder for lysbildenummer 3"/>
          <p:cNvSpPr>
            <a:spLocks noGrp="1"/>
          </p:cNvSpPr>
          <p:nvPr>
            <p:ph type="sldNum" sz="quarter" idx="5"/>
          </p:nvPr>
        </p:nvSpPr>
        <p:spPr/>
        <p:txBody>
          <a:bodyPr/>
          <a:lstStyle/>
          <a:p>
            <a:fld id="{A48D9C89-6EEB-4CF6-AD13-44B6584E57F7}" type="slidenum">
              <a:rPr lang="en-US" smtClean="0"/>
              <a:t>5</a:t>
            </a:fld>
            <a:endParaRPr lang="en-US"/>
          </a:p>
        </p:txBody>
      </p:sp>
    </p:spTree>
    <p:extLst>
      <p:ext uri="{BB962C8B-B14F-4D97-AF65-F5344CB8AC3E}">
        <p14:creationId xmlns:p14="http://schemas.microsoft.com/office/powerpoint/2010/main" val="498069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0" fontAlgn="base" hangingPunct="0">
              <a:lnSpc>
                <a:spcPct val="107000"/>
              </a:lnSpc>
              <a:spcAft>
                <a:spcPts val="800"/>
              </a:spcAft>
            </a:pPr>
            <a:r>
              <a:rPr lang="nb-NO" sz="1200" dirty="0">
                <a:effectLst/>
                <a:latin typeface="Calibri" panose="020F0502020204030204" pitchFamily="34" charset="0"/>
                <a:ea typeface="Calibri" panose="020F0502020204030204" pitchFamily="34" charset="0"/>
                <a:cs typeface="Times New Roman" panose="02020603050405020304" pitchFamily="18" charset="0"/>
              </a:rPr>
              <a:t>INGER LISE</a:t>
            </a:r>
          </a:p>
          <a:p>
            <a:pPr marL="171450" indent="-171450" eaLnBrk="0" fontAlgn="base" hangingPunct="0">
              <a:lnSpc>
                <a:spcPct val="107000"/>
              </a:lnSpc>
              <a:spcAft>
                <a:spcPts val="800"/>
              </a:spcAft>
              <a:buFontTx/>
              <a:buChar char="-"/>
            </a:pPr>
            <a:r>
              <a:rPr lang="nb-NO" sz="1200" dirty="0">
                <a:effectLst/>
                <a:latin typeface="Calibri" panose="020F0502020204030204" pitchFamily="34" charset="0"/>
                <a:ea typeface="Calibri" panose="020F0502020204030204" pitchFamily="34" charset="0"/>
                <a:cs typeface="Times New Roman" panose="02020603050405020304" pitchFamily="18" charset="0"/>
              </a:rPr>
              <a:t>Kristiansand er vertskommune og dette er kommunene som deltar. </a:t>
            </a:r>
          </a:p>
          <a:p>
            <a:pPr marL="171450" indent="-171450" eaLnBrk="0" fontAlgn="base" hangingPunct="0">
              <a:lnSpc>
                <a:spcPct val="107000"/>
              </a:lnSpc>
              <a:spcAft>
                <a:spcPts val="800"/>
              </a:spcAft>
              <a:buFontTx/>
              <a:buChar char="-"/>
            </a:pPr>
            <a:r>
              <a:rPr lang="nb-NO" sz="1200" dirty="0">
                <a:effectLst/>
                <a:latin typeface="Calibri" panose="020F0502020204030204" pitchFamily="34" charset="0"/>
                <a:ea typeface="Calibri" panose="020F0502020204030204" pitchFamily="34" charset="0"/>
                <a:cs typeface="Times New Roman" panose="02020603050405020304" pitchFamily="18" charset="0"/>
              </a:rPr>
              <a:t>Flere kommuner i Agder som er i ferd med å starte opp nå.</a:t>
            </a:r>
          </a:p>
          <a:p>
            <a:pPr marL="171450" indent="-171450" eaLnBrk="0" fontAlgn="base" hangingPunct="0">
              <a:lnSpc>
                <a:spcPct val="107000"/>
              </a:lnSpc>
              <a:spcAft>
                <a:spcPts val="800"/>
              </a:spcAft>
              <a:buFontTx/>
              <a:buChar char="-"/>
            </a:pPr>
            <a:r>
              <a:rPr lang="nb-NO" sz="1200" dirty="0">
                <a:effectLst/>
                <a:latin typeface="Calibri" panose="020F0502020204030204" pitchFamily="34" charset="0"/>
                <a:ea typeface="Calibri" panose="020F0502020204030204" pitchFamily="34" charset="0"/>
                <a:cs typeface="Times New Roman" panose="02020603050405020304" pitchFamily="18" charset="0"/>
              </a:rPr>
              <a:t>Alle følger modellen, men tilpasser arbeidet ut i fra kommuners størrelse og organisering. </a:t>
            </a:r>
          </a:p>
          <a:p>
            <a:pPr marL="171450" indent="-171450" eaLnBrk="0" fontAlgn="base" hangingPunct="0">
              <a:lnSpc>
                <a:spcPct val="107000"/>
              </a:lnSpc>
              <a:spcAft>
                <a:spcPts val="800"/>
              </a:spcAft>
              <a:buFontTx/>
              <a:buChar char="-"/>
            </a:pPr>
            <a:r>
              <a:rPr lang="nb-NO" sz="1200" dirty="0">
                <a:effectLst/>
                <a:latin typeface="Calibri" panose="020F0502020204030204" pitchFamily="34" charset="0"/>
                <a:ea typeface="Calibri" panose="020F0502020204030204" pitchFamily="34" charset="0"/>
                <a:cs typeface="Times New Roman" panose="02020603050405020304" pitchFamily="18" charset="0"/>
              </a:rPr>
              <a:t>Kommuner i Agder kan få støtte av Statsforvalteren til å starte med Nye mønstre. </a:t>
            </a:r>
          </a:p>
          <a:p>
            <a:pPr marL="171450" indent="-171450" eaLnBrk="0" fontAlgn="base" hangingPunct="0">
              <a:lnSpc>
                <a:spcPct val="107000"/>
              </a:lnSpc>
              <a:spcAft>
                <a:spcPts val="800"/>
              </a:spcAft>
              <a:buFontTx/>
              <a:buChar char="-"/>
            </a:pPr>
            <a:r>
              <a:rPr lang="nb-NO" sz="1200" dirty="0">
                <a:effectLst/>
                <a:latin typeface="Calibri" panose="020F0502020204030204" pitchFamily="34" charset="0"/>
                <a:ea typeface="Calibri" panose="020F0502020204030204" pitchFamily="34" charset="0"/>
                <a:cs typeface="Times New Roman" panose="02020603050405020304" pitchFamily="18" charset="0"/>
              </a:rPr>
              <a:t>Egen stilling på 20% dekket av Statsforvalteren til å gi info, opplæring og veiledning. </a:t>
            </a:r>
          </a:p>
          <a:p>
            <a:pPr marL="171450" indent="-171450" eaLnBrk="0" fontAlgn="base" hangingPunct="0">
              <a:lnSpc>
                <a:spcPct val="107000"/>
              </a:lnSpc>
              <a:spcAft>
                <a:spcPts val="800"/>
              </a:spcAft>
              <a:buFontTx/>
              <a:buChar char="-"/>
            </a:pPr>
            <a:r>
              <a:rPr lang="nb-NO" sz="1200" dirty="0">
                <a:effectLst/>
                <a:latin typeface="Calibri" panose="020F0502020204030204" pitchFamily="34" charset="0"/>
                <a:ea typeface="Calibri" panose="020F0502020204030204" pitchFamily="34" charset="0"/>
                <a:cs typeface="Times New Roman" panose="02020603050405020304" pitchFamily="18" charset="0"/>
              </a:rPr>
              <a:t>Informasjonsmøter x 4 for hele landet (teams)</a:t>
            </a:r>
          </a:p>
          <a:p>
            <a:endParaRPr lang="no-NO" dirty="0"/>
          </a:p>
        </p:txBody>
      </p:sp>
      <p:sp>
        <p:nvSpPr>
          <p:cNvPr id="4" name="Plassholder for lysbildenummer 3"/>
          <p:cNvSpPr>
            <a:spLocks noGrp="1"/>
          </p:cNvSpPr>
          <p:nvPr>
            <p:ph type="sldNum" sz="quarter" idx="5"/>
          </p:nvPr>
        </p:nvSpPr>
        <p:spPr/>
        <p:txBody>
          <a:bodyPr/>
          <a:lstStyle/>
          <a:p>
            <a:fld id="{26261409-AC91-4415-A578-F5CD5366F033}" type="slidenum">
              <a:rPr lang="nb-NO" smtClean="0"/>
              <a:t>6</a:t>
            </a:fld>
            <a:endParaRPr lang="nb-NO"/>
          </a:p>
        </p:txBody>
      </p:sp>
    </p:spTree>
    <p:extLst>
      <p:ext uri="{BB962C8B-B14F-4D97-AF65-F5344CB8AC3E}">
        <p14:creationId xmlns:p14="http://schemas.microsoft.com/office/powerpoint/2010/main" val="2254008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a:t>
            </a:r>
            <a:br>
              <a:rPr lang="nb-NO" dirty="0"/>
            </a:br>
            <a:r>
              <a:rPr lang="nb-NO" dirty="0"/>
              <a:t>implementering: i drift med en gang </a:t>
            </a:r>
          </a:p>
        </p:txBody>
      </p:sp>
      <p:sp>
        <p:nvSpPr>
          <p:cNvPr id="4" name="Plassholder for lysbildenummer 3"/>
          <p:cNvSpPr>
            <a:spLocks noGrp="1"/>
          </p:cNvSpPr>
          <p:nvPr>
            <p:ph type="sldNum" sz="quarter" idx="5"/>
          </p:nvPr>
        </p:nvSpPr>
        <p:spPr/>
        <p:txBody>
          <a:bodyPr/>
          <a:lstStyle/>
          <a:p>
            <a:fld id="{4D0A6E47-2488-42D9-8219-84F069FF19AF}" type="slidenum">
              <a:rPr lang="nb-NO" smtClean="0"/>
              <a:t>7</a:t>
            </a:fld>
            <a:endParaRPr lang="nb-NO"/>
          </a:p>
        </p:txBody>
      </p:sp>
    </p:spTree>
    <p:extLst>
      <p:ext uri="{BB962C8B-B14F-4D97-AF65-F5344CB8AC3E}">
        <p14:creationId xmlns:p14="http://schemas.microsoft.com/office/powerpoint/2010/main" val="198620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a:t>
            </a:r>
          </a:p>
        </p:txBody>
      </p:sp>
      <p:sp>
        <p:nvSpPr>
          <p:cNvPr id="4" name="Plassholder for lysbildenummer 3"/>
          <p:cNvSpPr>
            <a:spLocks noGrp="1"/>
          </p:cNvSpPr>
          <p:nvPr>
            <p:ph type="sldNum" sz="quarter" idx="5"/>
          </p:nvPr>
        </p:nvSpPr>
        <p:spPr/>
        <p:txBody>
          <a:bodyPr/>
          <a:lstStyle/>
          <a:p>
            <a:fld id="{4D0A6E47-2488-42D9-8219-84F069FF19AF}" type="slidenum">
              <a:rPr lang="nb-NO" smtClean="0"/>
              <a:t>8</a:t>
            </a:fld>
            <a:endParaRPr lang="nb-NO"/>
          </a:p>
        </p:txBody>
      </p:sp>
    </p:spTree>
    <p:extLst>
      <p:ext uri="{BB962C8B-B14F-4D97-AF65-F5344CB8AC3E}">
        <p14:creationId xmlns:p14="http://schemas.microsoft.com/office/powerpoint/2010/main" val="3172254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INGVILD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H1 </a:t>
            </a:r>
            <a:r>
              <a:rPr lang="en-US" dirty="0" err="1"/>
              <a:t>kvantitativ</a:t>
            </a:r>
            <a:r>
              <a:rPr lang="en-US" dirty="0"/>
              <a:t>: </a:t>
            </a:r>
            <a:r>
              <a:rPr lang="en-US" dirty="0" err="1"/>
              <a:t>består</a:t>
            </a:r>
            <a:r>
              <a:rPr lang="en-US" dirty="0"/>
              <a:t> av at vi </a:t>
            </a:r>
            <a:r>
              <a:rPr lang="en-US" dirty="0" err="1"/>
              <a:t>Kartlegger</a:t>
            </a:r>
            <a:r>
              <a:rPr lang="en-US" dirty="0"/>
              <a:t> </a:t>
            </a:r>
            <a:r>
              <a:rPr lang="en-US" dirty="0" err="1"/>
              <a:t>voksne</a:t>
            </a:r>
            <a:r>
              <a:rPr lang="en-US" dirty="0"/>
              <a:t> </a:t>
            </a:r>
            <a:r>
              <a:rPr lang="en-US" dirty="0" err="1"/>
              <a:t>og</a:t>
            </a:r>
            <a:r>
              <a:rPr lang="en-US" dirty="0"/>
              <a:t> barn </a:t>
            </a:r>
            <a:r>
              <a:rPr lang="en-US" dirty="0" err="1"/>
              <a:t>både</a:t>
            </a:r>
            <a:r>
              <a:rPr lang="en-US" dirty="0"/>
              <a:t> </a:t>
            </a:r>
            <a:r>
              <a:rPr lang="en-US" dirty="0" err="1"/>
              <a:t>ved</a:t>
            </a:r>
            <a:r>
              <a:rPr lang="en-US" dirty="0"/>
              <a:t> </a:t>
            </a:r>
            <a:r>
              <a:rPr lang="en-US" dirty="0" err="1"/>
              <a:t>oppstart</a:t>
            </a:r>
            <a:r>
              <a:rPr lang="en-US" dirty="0"/>
              <a:t> </a:t>
            </a:r>
            <a:r>
              <a:rPr lang="en-US" dirty="0" err="1"/>
              <a:t>og</a:t>
            </a:r>
            <a:r>
              <a:rPr lang="en-US" dirty="0"/>
              <a:t> </a:t>
            </a:r>
            <a:r>
              <a:rPr lang="en-US" dirty="0" err="1"/>
              <a:t>årlig</a:t>
            </a:r>
            <a:r>
              <a:rPr lang="en-US" dirty="0"/>
              <a:t>. </a:t>
            </a:r>
            <a:r>
              <a:rPr lang="en-US" dirty="0" err="1"/>
              <a:t>Mye</a:t>
            </a:r>
            <a:r>
              <a:rPr lang="en-US" dirty="0"/>
              <a:t> </a:t>
            </a:r>
            <a:r>
              <a:rPr lang="en-US" dirty="0" err="1"/>
              <a:t>informasjon</a:t>
            </a:r>
            <a:r>
              <a:rPr lang="en-US" dirty="0"/>
              <a:t>!</a:t>
            </a:r>
          </a:p>
          <a:p>
            <a:r>
              <a:rPr lang="en-US" dirty="0"/>
              <a:t>H2 </a:t>
            </a:r>
            <a:r>
              <a:rPr lang="en-US" dirty="0" err="1"/>
              <a:t>Kvalitativ</a:t>
            </a:r>
            <a:r>
              <a:rPr lang="en-US" dirty="0"/>
              <a:t> :</a:t>
            </a:r>
            <a:r>
              <a:rPr lang="en-US" dirty="0" err="1"/>
              <a:t>intervju</a:t>
            </a:r>
            <a:r>
              <a:rPr lang="en-US" dirty="0"/>
              <a:t> av </a:t>
            </a:r>
            <a:r>
              <a:rPr lang="en-US" dirty="0" err="1"/>
              <a:t>familear</a:t>
            </a:r>
            <a:r>
              <a:rPr lang="en-US" dirty="0"/>
              <a:t>, </a:t>
            </a:r>
            <a:r>
              <a:rPr lang="en-US" dirty="0" err="1"/>
              <a:t>familiekoordinatorer</a:t>
            </a:r>
            <a:r>
              <a:rPr lang="en-US" dirty="0"/>
              <a:t>, </a:t>
            </a:r>
            <a:r>
              <a:rPr lang="en-US" dirty="0" err="1"/>
              <a:t>skygging</a:t>
            </a:r>
            <a:r>
              <a:rPr lang="en-US" dirty="0"/>
              <a:t> av </a:t>
            </a:r>
            <a:r>
              <a:rPr lang="en-US" dirty="0" err="1"/>
              <a:t>familiekoordinatorer</a:t>
            </a:r>
            <a:r>
              <a:rPr lang="en-US" dirty="0"/>
              <a:t>. H3 </a:t>
            </a:r>
            <a:r>
              <a:rPr lang="en-US" dirty="0" err="1"/>
              <a:t>bruker</a:t>
            </a:r>
            <a:r>
              <a:rPr lang="en-US" dirty="0"/>
              <a:t> </a:t>
            </a:r>
            <a:r>
              <a:rPr lang="en-US" dirty="0" err="1"/>
              <a:t>forskningen</a:t>
            </a:r>
            <a:r>
              <a:rPr lang="en-US" dirty="0"/>
              <a:t> </a:t>
            </a:r>
            <a:r>
              <a:rPr lang="en-US" dirty="0" err="1"/>
              <a:t>til</a:t>
            </a:r>
            <a:r>
              <a:rPr lang="en-US" dirty="0"/>
              <a:t> å </a:t>
            </a:r>
            <a:r>
              <a:rPr lang="en-US" dirty="0" err="1"/>
              <a:t>opprette</a:t>
            </a:r>
            <a:r>
              <a:rPr lang="en-US" dirty="0"/>
              <a:t> </a:t>
            </a:r>
            <a:r>
              <a:rPr lang="en-US" dirty="0" err="1"/>
              <a:t>tiltak</a:t>
            </a:r>
            <a:r>
              <a:rPr lang="en-US" dirty="0"/>
              <a:t> </a:t>
            </a:r>
            <a:r>
              <a:rPr lang="en-US" dirty="0" err="1"/>
              <a:t>som</a:t>
            </a:r>
            <a:r>
              <a:rPr lang="en-US" dirty="0"/>
              <a:t> vi ser at mangler. </a:t>
            </a:r>
            <a:r>
              <a:rPr lang="en-US" dirty="0" err="1"/>
              <a:t>Planlagt</a:t>
            </a:r>
            <a:r>
              <a:rPr lang="en-US" dirty="0"/>
              <a:t> </a:t>
            </a:r>
            <a:r>
              <a:rPr lang="en-US" dirty="0" err="1"/>
              <a:t>oppfølgingsstudie</a:t>
            </a:r>
            <a:r>
              <a:rPr lang="en-US" dirty="0"/>
              <a:t> 15 </a:t>
            </a:r>
            <a:r>
              <a:rPr lang="en-US" dirty="0" err="1"/>
              <a:t>år</a:t>
            </a:r>
            <a:r>
              <a:rPr lang="en-US" dirty="0"/>
              <a:t> </a:t>
            </a:r>
            <a:r>
              <a:rPr lang="en-US" dirty="0" err="1"/>
              <a:t>etter</a:t>
            </a:r>
            <a:r>
              <a:rPr lang="en-US" dirty="0"/>
              <a:t> </a:t>
            </a:r>
            <a:r>
              <a:rPr lang="en-US" dirty="0" err="1"/>
              <a:t>oppstart</a:t>
            </a:r>
            <a:r>
              <a:rPr lang="en-US" dirty="0"/>
              <a:t>. </a:t>
            </a:r>
          </a:p>
          <a:p>
            <a:r>
              <a:rPr lang="en-US" dirty="0" err="1"/>
              <a:t>Totalt</a:t>
            </a:r>
            <a:r>
              <a:rPr lang="en-US" dirty="0"/>
              <a:t> </a:t>
            </a:r>
            <a:r>
              <a:rPr lang="en-US" dirty="0" err="1"/>
              <a:t>i</a:t>
            </a:r>
            <a:r>
              <a:rPr lang="en-US" dirty="0"/>
              <a:t> </a:t>
            </a:r>
            <a:r>
              <a:rPr lang="en-US" dirty="0" err="1"/>
              <a:t>prosjektet</a:t>
            </a:r>
            <a:r>
              <a:rPr lang="en-US" dirty="0"/>
              <a:t> </a:t>
            </a:r>
            <a:r>
              <a:rPr lang="en-US" dirty="0" err="1"/>
              <a:t>mål</a:t>
            </a:r>
            <a:r>
              <a:rPr lang="en-US" dirty="0"/>
              <a:t> om 200 familiar. Det </a:t>
            </a:r>
            <a:r>
              <a:rPr lang="en-US" dirty="0" err="1"/>
              <a:t>har</a:t>
            </a:r>
            <a:r>
              <a:rPr lang="en-US" dirty="0"/>
              <a:t> vi </a:t>
            </a:r>
            <a:r>
              <a:rPr lang="en-US" dirty="0" err="1"/>
              <a:t>nådd</a:t>
            </a:r>
            <a:r>
              <a:rPr lang="en-US" dirty="0"/>
              <a:t>: </a:t>
            </a:r>
          </a:p>
          <a:p>
            <a:endParaRPr lang="en-US"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8D9C89-6EEB-4CF6-AD13-44B6584E57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7235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INGVILD: Utdrag fra  kartlegging: EKS H3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riktig type tiltak til familiene. Krav på hjelp som de ikke har fått. </a:t>
            </a:r>
          </a:p>
          <a:p>
            <a:endParaRPr lang="nb-NO" dirty="0"/>
          </a:p>
        </p:txBody>
      </p:sp>
      <p:sp>
        <p:nvSpPr>
          <p:cNvPr id="4" name="Plassholder for lysbildenummer 3"/>
          <p:cNvSpPr>
            <a:spLocks noGrp="1"/>
          </p:cNvSpPr>
          <p:nvPr>
            <p:ph type="sldNum" sz="quarter" idx="5"/>
          </p:nvPr>
        </p:nvSpPr>
        <p:spPr/>
        <p:txBody>
          <a:bodyPr/>
          <a:lstStyle/>
          <a:p>
            <a:fld id="{4D0A6E47-2488-42D9-8219-84F069FF19AF}" type="slidenum">
              <a:rPr lang="nb-NO" smtClean="0"/>
              <a:t>10</a:t>
            </a:fld>
            <a:endParaRPr lang="nb-NO"/>
          </a:p>
        </p:txBody>
      </p:sp>
    </p:spTree>
    <p:extLst>
      <p:ext uri="{BB962C8B-B14F-4D97-AF65-F5344CB8AC3E}">
        <p14:creationId xmlns:p14="http://schemas.microsoft.com/office/powerpoint/2010/main" val="904867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BEGGE: HVEM ER FAMILIEKOORDINATOR – Samler og koordinerer tjenestene. En vei inn til hele familien. Familier som får mange tjenester ulike steder, ingen som samler og strukturerer innsatsen. Komplekst velferdssystem som blir strukturert og treffer bedre. Anvendbar i andre og flere konstellasjoner.</a:t>
            </a:r>
            <a:br>
              <a:rPr lang="nb-NO" dirty="0"/>
            </a:br>
            <a:br>
              <a:rPr lang="nb-NO" dirty="0"/>
            </a:br>
            <a:r>
              <a:rPr lang="nb-NO" dirty="0"/>
              <a:t>Blant våre familiekoordinatorer finner man </a:t>
            </a:r>
            <a:r>
              <a:rPr lang="nb-NO" sz="1200" dirty="0"/>
              <a:t>sosionomer, barnevernspedagoger, sykepleier, pedagoger. Vi har </a:t>
            </a:r>
            <a:r>
              <a:rPr lang="nb-NO" dirty="0"/>
              <a:t>bakgrunn fra</a:t>
            </a:r>
            <a:r>
              <a:rPr lang="nb-NO" sz="1200" dirty="0"/>
              <a:t> </a:t>
            </a:r>
            <a:r>
              <a:rPr lang="nb-NO" dirty="0"/>
              <a:t>skolevesenet</a:t>
            </a:r>
            <a:r>
              <a:rPr lang="nb-NO" sz="1200" dirty="0"/>
              <a:t>, spesialisthelsetjenesten, frivillig organisasjoner, NAV, </a:t>
            </a:r>
            <a:r>
              <a:rPr lang="nb-NO" dirty="0"/>
              <a:t>arbeid med flyktninger, barnevern</a:t>
            </a:r>
            <a:r>
              <a:rPr lang="nb-NO" sz="1200" dirty="0"/>
              <a:t> og privat sektor.</a:t>
            </a:r>
            <a:r>
              <a:rPr lang="nb-NO" dirty="0"/>
              <a:t> </a:t>
            </a:r>
            <a:endParaRPr lang="nb-NO"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a:p>
            <a:pPr defTabSz="457200" eaLnBrk="0" fontAlgn="base" hangingPunct="0">
              <a:lnSpc>
                <a:spcPct val="100000"/>
              </a:lnSpc>
              <a:spcBef>
                <a:spcPct val="0"/>
              </a:spcBef>
              <a:spcAft>
                <a:spcPct val="0"/>
              </a:spcAft>
              <a:defRPr/>
            </a:pPr>
            <a:r>
              <a:rPr kumimoji="0" lang="nb-NO" altLang="nb-NO" sz="1200" b="0" i="0" u="none" strike="noStrike" kern="0" cap="none" spc="0" normalizeH="0" baseline="0" noProof="0" dirty="0">
                <a:ln>
                  <a:noFill/>
                </a:ln>
                <a:solidFill>
                  <a:srgbClr val="000000"/>
                </a:solidFill>
                <a:effectLst/>
                <a:uLnTx/>
                <a:uFillTx/>
                <a:latin typeface="Helvetica"/>
                <a:ea typeface="+mn-ea"/>
                <a:cs typeface="Helvetica"/>
                <a:sym typeface="Helvetica" charset="0"/>
              </a:rPr>
              <a:t>Følger hele familien (voksne og barn)</a:t>
            </a:r>
          </a:p>
          <a:p>
            <a:pPr defTabSz="457200" eaLnBrk="0" fontAlgn="base" hangingPunct="0">
              <a:lnSpc>
                <a:spcPct val="100000"/>
              </a:lnSpc>
              <a:spcBef>
                <a:spcPct val="0"/>
              </a:spcBef>
              <a:spcAft>
                <a:spcPct val="0"/>
              </a:spcAft>
              <a:defRPr/>
            </a:pPr>
            <a:r>
              <a:rPr kumimoji="0" lang="nb-NO" altLang="nb-NO" sz="1200" b="0" i="0" u="none" strike="noStrike" kern="0" cap="none" spc="0" normalizeH="0" baseline="0" noProof="0" dirty="0">
                <a:ln>
                  <a:noFill/>
                </a:ln>
                <a:solidFill>
                  <a:srgbClr val="000000"/>
                </a:solidFill>
                <a:effectLst/>
                <a:uLnTx/>
                <a:uFillTx/>
                <a:latin typeface="Helvetica"/>
                <a:ea typeface="+mn-ea"/>
                <a:cs typeface="Helvetica"/>
                <a:sym typeface="Helvetica" charset="0"/>
              </a:rPr>
              <a:t>Tett oppfølging over tid </a:t>
            </a:r>
          </a:p>
          <a:p>
            <a:pPr defTabSz="457200" eaLnBrk="0" fontAlgn="base" hangingPunct="0">
              <a:lnSpc>
                <a:spcPct val="100000"/>
              </a:lnSpc>
              <a:spcBef>
                <a:spcPct val="0"/>
              </a:spcBef>
              <a:spcAft>
                <a:spcPct val="0"/>
              </a:spcAft>
              <a:defRPr/>
            </a:pPr>
            <a:r>
              <a:rPr kumimoji="0" lang="nb-NO" altLang="nb-NO" sz="1200" b="0" i="0" u="none" strike="noStrike" kern="0" cap="none" spc="0" normalizeH="0" baseline="0" noProof="0" dirty="0">
                <a:ln>
                  <a:noFill/>
                </a:ln>
                <a:solidFill>
                  <a:srgbClr val="000000"/>
                </a:solidFill>
                <a:effectLst/>
                <a:uLnTx/>
                <a:uFillTx/>
                <a:latin typeface="Helvetica"/>
                <a:ea typeface="+mn-ea"/>
                <a:cs typeface="Helvetica"/>
                <a:sym typeface="Helvetica" charset="0"/>
              </a:rPr>
              <a:t>Fleksibel og tilgjengelig</a:t>
            </a:r>
          </a:p>
          <a:p>
            <a:pPr defTabSz="457200" eaLnBrk="0" fontAlgn="base" hangingPunct="0">
              <a:lnSpc>
                <a:spcPct val="100000"/>
              </a:lnSpc>
              <a:spcBef>
                <a:spcPct val="0"/>
              </a:spcBef>
              <a:spcAft>
                <a:spcPct val="0"/>
              </a:spcAft>
              <a:defRPr/>
            </a:pPr>
            <a:r>
              <a:rPr lang="nb-NO" altLang="nb-NO" sz="1200" kern="0" dirty="0">
                <a:solidFill>
                  <a:srgbClr val="000000"/>
                </a:solidFill>
                <a:latin typeface="Helvetica"/>
                <a:cs typeface="Helvetica"/>
                <a:sym typeface="Helvetica" charset="0"/>
              </a:rPr>
              <a:t>Relasjon og tillit</a:t>
            </a:r>
          </a:p>
          <a:p>
            <a:pPr defTabSz="457200" eaLnBrk="0" fontAlgn="base" hangingPunct="0">
              <a:lnSpc>
                <a:spcPct val="100000"/>
              </a:lnSpc>
              <a:spcBef>
                <a:spcPct val="0"/>
              </a:spcBef>
              <a:spcAft>
                <a:spcPct val="0"/>
              </a:spcAft>
              <a:defRPr/>
            </a:pPr>
            <a:r>
              <a:rPr kumimoji="0" lang="nb-NO" altLang="nb-NO" sz="1200" b="0" i="0" u="none" strike="noStrike" kern="0" cap="none" spc="0" normalizeH="0" baseline="0" noProof="0" dirty="0">
                <a:ln>
                  <a:noFill/>
                </a:ln>
                <a:solidFill>
                  <a:srgbClr val="000000"/>
                </a:solidFill>
                <a:effectLst/>
                <a:uLnTx/>
                <a:uFillTx/>
                <a:latin typeface="Helvetica"/>
                <a:ea typeface="+mn-ea"/>
                <a:cs typeface="Helvetica"/>
                <a:sym typeface="Helvetica" charset="0"/>
              </a:rPr>
              <a:t>Praktisk og sosial støtte</a:t>
            </a:r>
          </a:p>
          <a:p>
            <a:pPr defTabSz="457200" eaLnBrk="0" fontAlgn="base" hangingPunct="0">
              <a:lnSpc>
                <a:spcPct val="100000"/>
              </a:lnSpc>
              <a:spcBef>
                <a:spcPct val="0"/>
              </a:spcBef>
              <a:spcAft>
                <a:spcPct val="0"/>
              </a:spcAft>
              <a:defRPr/>
            </a:pPr>
            <a:r>
              <a:rPr lang="nb-NO" sz="1200" kern="0" dirty="0">
                <a:solidFill>
                  <a:srgbClr val="000000"/>
                </a:solidFill>
                <a:latin typeface="Helvetica"/>
                <a:cs typeface="Helvetica"/>
                <a:sym typeface="Helvetica" charset="0"/>
              </a:rPr>
              <a:t>Koordinerer på tvers av tjenester</a:t>
            </a:r>
          </a:p>
          <a:p>
            <a:pPr defTabSz="457200" eaLnBrk="0" fontAlgn="base" hangingPunct="0">
              <a:lnSpc>
                <a:spcPct val="100000"/>
              </a:lnSpc>
              <a:spcBef>
                <a:spcPct val="0"/>
              </a:spcBef>
              <a:spcAft>
                <a:spcPct val="0"/>
              </a:spcAft>
              <a:defRPr/>
            </a:pPr>
            <a:r>
              <a:rPr kumimoji="0" lang="nb-NO" sz="1200" b="0" i="0" u="none" strike="noStrike" kern="0" cap="none" spc="0" normalizeH="0" baseline="0" noProof="0" dirty="0">
                <a:ln>
                  <a:noFill/>
                </a:ln>
                <a:solidFill>
                  <a:srgbClr val="000000"/>
                </a:solidFill>
                <a:effectLst/>
                <a:uLnTx/>
                <a:uFillTx/>
                <a:latin typeface="Helvetica"/>
                <a:ea typeface="+mn-ea"/>
                <a:cs typeface="Helvetica"/>
                <a:sym typeface="Helvetica" charset="0"/>
              </a:rPr>
              <a:t>Sikre riktig hjelp til rett tid</a:t>
            </a:r>
          </a:p>
          <a:p>
            <a:pPr defTabSz="457200" eaLnBrk="0" fontAlgn="base" hangingPunct="0">
              <a:lnSpc>
                <a:spcPct val="100000"/>
              </a:lnSpc>
              <a:spcBef>
                <a:spcPct val="0"/>
              </a:spcBef>
              <a:spcAft>
                <a:spcPct val="0"/>
              </a:spcAft>
              <a:defRPr/>
            </a:pPr>
            <a:r>
              <a:rPr kumimoji="0" lang="nb-NO" altLang="nb-NO" sz="1200" b="0" i="0" u="none" strike="noStrike" kern="0" cap="none" spc="0" normalizeH="0" baseline="0" noProof="0" dirty="0">
                <a:ln>
                  <a:noFill/>
                </a:ln>
                <a:solidFill>
                  <a:srgbClr val="000000"/>
                </a:solidFill>
                <a:effectLst/>
                <a:uLnTx/>
                <a:uFillTx/>
                <a:latin typeface="Helvetica"/>
                <a:ea typeface="+mn-ea"/>
                <a:cs typeface="Helvetica"/>
                <a:sym typeface="Helvetica" charset="0"/>
              </a:rPr>
              <a:t>Én kontaktperson inn til tjenesteapparatet og </a:t>
            </a:r>
          </a:p>
          <a:p>
            <a:pPr defTabSz="457200" eaLnBrk="0" fontAlgn="base" hangingPunct="0">
              <a:lnSpc>
                <a:spcPct val="100000"/>
              </a:lnSpc>
              <a:spcBef>
                <a:spcPct val="0"/>
              </a:spcBef>
              <a:spcAft>
                <a:spcPct val="0"/>
              </a:spcAft>
              <a:defRPr/>
            </a:pPr>
            <a:r>
              <a:rPr kumimoji="0" lang="nb-NO" altLang="nb-NO" sz="1200" i="0" u="none" strike="noStrike" kern="0" cap="none" spc="0" normalizeH="0" baseline="0" noProof="0" dirty="0">
                <a:ln>
                  <a:noFill/>
                </a:ln>
                <a:solidFill>
                  <a:srgbClr val="000000"/>
                </a:solidFill>
                <a:effectLst/>
                <a:uLnTx/>
                <a:uFillTx/>
                <a:latin typeface="Helvetica"/>
                <a:ea typeface="+mn-ea"/>
                <a:cs typeface="Helvetica"/>
                <a:sym typeface="Helvetica" charset="0"/>
              </a:rPr>
              <a:t>Familiens plan</a:t>
            </a:r>
          </a:p>
          <a:p>
            <a:pPr defTabSz="457200" eaLnBrk="0" fontAlgn="base" hangingPunct="0">
              <a:lnSpc>
                <a:spcPct val="100000"/>
              </a:lnSpc>
              <a:spcBef>
                <a:spcPct val="0"/>
              </a:spcBef>
              <a:spcAft>
                <a:spcPct val="0"/>
              </a:spcAft>
              <a:defRPr/>
            </a:pPr>
            <a:r>
              <a:rPr lang="nb-NO" altLang="nb-NO" sz="1200" kern="0" dirty="0">
                <a:solidFill>
                  <a:srgbClr val="000000"/>
                </a:solidFill>
                <a:latin typeface="Helvetica"/>
                <a:cs typeface="Helvetica"/>
                <a:sym typeface="Helvetica" charset="0"/>
              </a:rPr>
              <a:t>Kartlegginger</a:t>
            </a:r>
            <a:endParaRPr kumimoji="0" lang="nb-NO" altLang="nb-NO" sz="1200" i="0" u="none" strike="noStrike" kern="0" cap="none" spc="0" normalizeH="0" baseline="0" noProof="0" dirty="0">
              <a:ln>
                <a:noFill/>
              </a:ln>
              <a:solidFill>
                <a:srgbClr val="000000"/>
              </a:solidFill>
              <a:effectLst/>
              <a:uLnTx/>
              <a:uFillTx/>
              <a:latin typeface="Helvetica"/>
              <a:ea typeface="+mn-ea"/>
              <a:cs typeface="Helvetica"/>
              <a:sym typeface="Helvetica" charset="0"/>
            </a:endParaRPr>
          </a:p>
          <a:p>
            <a:endParaRPr lang="nb-NO" dirty="0"/>
          </a:p>
          <a:p>
            <a:r>
              <a:rPr lang="nb-NO" dirty="0"/>
              <a:t>KORT!</a:t>
            </a:r>
            <a:br>
              <a:rPr lang="nb-NO" dirty="0"/>
            </a:br>
            <a:r>
              <a:rPr lang="nb-NO" dirty="0"/>
              <a:t>GENERASJONER, OVER TID 5år LOS og veiviser i systemet. Riktig tjenester til riktig tid, synliggjøring av familiens totalbelastning. Mye samarbeid med frivillige organisasjoner</a:t>
            </a:r>
          </a:p>
          <a:p>
            <a:endParaRPr lang="nb-NO" dirty="0"/>
          </a:p>
        </p:txBody>
      </p:sp>
      <p:sp>
        <p:nvSpPr>
          <p:cNvPr id="4" name="Plassholder for lysbildenummer 3"/>
          <p:cNvSpPr>
            <a:spLocks noGrp="1"/>
          </p:cNvSpPr>
          <p:nvPr>
            <p:ph type="sldNum" sz="quarter" idx="5"/>
          </p:nvPr>
        </p:nvSpPr>
        <p:spPr/>
        <p:txBody>
          <a:bodyPr/>
          <a:lstStyle/>
          <a:p>
            <a:fld id="{4D0A6E47-2488-42D9-8219-84F069FF19AF}" type="slidenum">
              <a:rPr lang="nb-NO" smtClean="0"/>
              <a:t>11</a:t>
            </a:fld>
            <a:endParaRPr lang="nb-NO"/>
          </a:p>
        </p:txBody>
      </p:sp>
    </p:spTree>
    <p:extLst>
      <p:ext uri="{BB962C8B-B14F-4D97-AF65-F5344CB8AC3E}">
        <p14:creationId xmlns:p14="http://schemas.microsoft.com/office/powerpoint/2010/main" val="534303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Begge:</a:t>
            </a:r>
            <a:br>
              <a:rPr lang="nb-NO" dirty="0"/>
            </a:br>
            <a:r>
              <a:rPr lang="nb-NO" dirty="0"/>
              <a:t>Hvordan bevare oss selv i rollen som familiekoordinator?</a:t>
            </a:r>
            <a:br>
              <a:rPr lang="nb-NO" dirty="0"/>
            </a:br>
            <a:endParaRPr lang="nb-NO" dirty="0"/>
          </a:p>
        </p:txBody>
      </p:sp>
      <p:sp>
        <p:nvSpPr>
          <p:cNvPr id="4" name="Plassholder for lysbildenummer 3"/>
          <p:cNvSpPr>
            <a:spLocks noGrp="1"/>
          </p:cNvSpPr>
          <p:nvPr>
            <p:ph type="sldNum" sz="quarter" idx="5"/>
          </p:nvPr>
        </p:nvSpPr>
        <p:spPr/>
        <p:txBody>
          <a:bodyPr/>
          <a:lstStyle/>
          <a:p>
            <a:fld id="{F174B386-58C7-4405-B868-C1C0B6FCA0FC}" type="slidenum">
              <a:rPr lang="nb-NO" smtClean="0"/>
              <a:t>12</a:t>
            </a:fld>
            <a:endParaRPr lang="nb-NO"/>
          </a:p>
        </p:txBody>
      </p:sp>
    </p:spTree>
    <p:extLst>
      <p:ext uri="{BB962C8B-B14F-4D97-AF65-F5344CB8AC3E}">
        <p14:creationId xmlns:p14="http://schemas.microsoft.com/office/powerpoint/2010/main" val="3589196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 </a:t>
            </a:r>
            <a:br>
              <a:rPr lang="nb-NO" dirty="0"/>
            </a:br>
            <a:r>
              <a:rPr lang="nb-NO" dirty="0"/>
              <a:t>ORGANISATIONAL READIENESS </a:t>
            </a:r>
          </a:p>
          <a:p>
            <a:r>
              <a:rPr lang="nb-NO" dirty="0"/>
              <a:t>VI JOBBER ANNERLEDES OG DET KAN VÆRE VANSKELIG. </a:t>
            </a:r>
          </a:p>
          <a:p>
            <a:r>
              <a:rPr lang="nb-NO" dirty="0"/>
              <a:t>Utfordre institusjonelle logikker og ansattes usikkerhet endret arbeidsmetoder</a:t>
            </a:r>
          </a:p>
          <a:p>
            <a:r>
              <a:rPr lang="nb-NO" dirty="0" err="1"/>
              <a:t>Tidsperpektiv</a:t>
            </a:r>
            <a:r>
              <a:rPr lang="nb-NO" dirty="0"/>
              <a:t>: langsiktig fokus og arbeid. </a:t>
            </a:r>
          </a:p>
        </p:txBody>
      </p:sp>
      <p:sp>
        <p:nvSpPr>
          <p:cNvPr id="4" name="Plassholder for lysbildenummer 3"/>
          <p:cNvSpPr>
            <a:spLocks noGrp="1"/>
          </p:cNvSpPr>
          <p:nvPr>
            <p:ph type="sldNum" sz="quarter" idx="5"/>
          </p:nvPr>
        </p:nvSpPr>
        <p:spPr/>
        <p:txBody>
          <a:bodyPr/>
          <a:lstStyle/>
          <a:p>
            <a:fld id="{F174B386-58C7-4405-B868-C1C0B6FCA0FC}" type="slidenum">
              <a:rPr lang="nb-NO" smtClean="0"/>
              <a:t>13</a:t>
            </a:fld>
            <a:endParaRPr lang="nb-NO"/>
          </a:p>
        </p:txBody>
      </p:sp>
    </p:spTree>
    <p:extLst>
      <p:ext uri="{BB962C8B-B14F-4D97-AF65-F5344CB8AC3E}">
        <p14:creationId xmlns:p14="http://schemas.microsoft.com/office/powerpoint/2010/main" val="945211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a:t>
            </a:r>
          </a:p>
          <a:p>
            <a:r>
              <a:rPr lang="nb-NO" dirty="0"/>
              <a:t>Lage sin egen relasjon til hver familie, hver utøver sin rolle på forskjellig vis,</a:t>
            </a:r>
          </a:p>
          <a:p>
            <a:r>
              <a:rPr lang="nb-NO" dirty="0"/>
              <a:t>Hvordan jobbe med endring og utfordre en tjeneste med mange etablerte rutiner? NAV </a:t>
            </a:r>
          </a:p>
          <a:p>
            <a:r>
              <a:rPr lang="nb-NO" dirty="0"/>
              <a:t>Individuelt skjønn</a:t>
            </a:r>
          </a:p>
          <a:p>
            <a:endParaRPr lang="nb-NO" dirty="0"/>
          </a:p>
        </p:txBody>
      </p:sp>
      <p:sp>
        <p:nvSpPr>
          <p:cNvPr id="4" name="Plassholder for lysbildenummer 3"/>
          <p:cNvSpPr>
            <a:spLocks noGrp="1"/>
          </p:cNvSpPr>
          <p:nvPr>
            <p:ph type="sldNum" sz="quarter" idx="5"/>
          </p:nvPr>
        </p:nvSpPr>
        <p:spPr/>
        <p:txBody>
          <a:bodyPr/>
          <a:lstStyle/>
          <a:p>
            <a:fld id="{F174B386-58C7-4405-B868-C1C0B6FCA0FC}" type="slidenum">
              <a:rPr lang="nb-NO" smtClean="0"/>
              <a:t>14</a:t>
            </a:fld>
            <a:endParaRPr lang="nb-NO"/>
          </a:p>
        </p:txBody>
      </p:sp>
    </p:spTree>
    <p:extLst>
      <p:ext uri="{BB962C8B-B14F-4D97-AF65-F5344CB8AC3E}">
        <p14:creationId xmlns:p14="http://schemas.microsoft.com/office/powerpoint/2010/main" val="971777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a:t>
            </a:r>
          </a:p>
          <a:p>
            <a:r>
              <a:rPr lang="nb-NO" dirty="0"/>
              <a:t>BTI</a:t>
            </a:r>
          </a:p>
          <a:p>
            <a:r>
              <a:rPr lang="nb-NO" dirty="0"/>
              <a:t>Tverrsektoriell forankring, vi har ikke veto på hvem vi tar inn.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2B4267-FD12-436C-A400-74799FCF0CD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97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r>
              <a:rPr lang="nb-NO" noProof="0" dirty="0"/>
              <a:t>IL</a:t>
            </a:r>
          </a:p>
          <a:p>
            <a:pPr rtl="0"/>
            <a:r>
              <a:rPr lang="nb-NO" noProof="0" dirty="0"/>
              <a:t>Fortsatt med kartlegging etter prosjektet, gir mye info. Verdifullt</a:t>
            </a:r>
          </a:p>
          <a:p>
            <a:pPr rtl="0"/>
            <a:r>
              <a:rPr lang="nb-NO" noProof="0" dirty="0"/>
              <a:t>Etablere samarbeid: hva har blitt gjort, skaffe seg oversikt.</a:t>
            </a:r>
          </a:p>
          <a:p>
            <a:pPr rtl="0"/>
            <a:r>
              <a:rPr lang="nb-NO" noProof="0" dirty="0"/>
              <a:t>Feedback=brukermedvirkning og samhandling i praksis</a:t>
            </a:r>
          </a:p>
          <a:p>
            <a:pPr rtl="0"/>
            <a:r>
              <a:rPr lang="nb-NO" noProof="0" dirty="0"/>
              <a:t>Bygge opp en relasjon som bidrar til full åpenhet, gi tøffe beskjeder begge veier.</a:t>
            </a:r>
          </a:p>
        </p:txBody>
      </p:sp>
      <p:sp>
        <p:nvSpPr>
          <p:cNvPr id="4" name="Plassholder for lysbil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5A2B4267-FD12-436C-A400-74799FCF0CD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0333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 Spørreundersøkelse blant våre primære samarbeidspartnere. Tunge tjenester som NAV og BV.</a:t>
            </a:r>
          </a:p>
          <a:p>
            <a:r>
              <a:rPr lang="nb-NO" dirty="0"/>
              <a:t>Tjenester med mening som treffer godt.</a:t>
            </a:r>
          </a:p>
          <a:p>
            <a:endParaRPr lang="nb-NO" dirty="0"/>
          </a:p>
          <a:p>
            <a:endParaRPr lang="nb-NO" dirty="0"/>
          </a:p>
        </p:txBody>
      </p:sp>
      <p:sp>
        <p:nvSpPr>
          <p:cNvPr id="4" name="Plassholder for lysbildenummer 3"/>
          <p:cNvSpPr>
            <a:spLocks noGrp="1"/>
          </p:cNvSpPr>
          <p:nvPr>
            <p:ph type="sldNum" sz="quarter" idx="5"/>
          </p:nvPr>
        </p:nvSpPr>
        <p:spPr/>
        <p:txBody>
          <a:bodyPr/>
          <a:lstStyle/>
          <a:p>
            <a:fld id="{4D0A6E47-2488-42D9-8219-84F069FF19AF}" type="slidenum">
              <a:rPr lang="nb-NO" smtClean="0"/>
              <a:t>17</a:t>
            </a:fld>
            <a:endParaRPr lang="nb-NO"/>
          </a:p>
        </p:txBody>
      </p:sp>
    </p:spTree>
    <p:extLst>
      <p:ext uri="{BB962C8B-B14F-4D97-AF65-F5344CB8AC3E}">
        <p14:creationId xmlns:p14="http://schemas.microsoft.com/office/powerpoint/2010/main" val="2705461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IL</a:t>
            </a:r>
          </a:p>
        </p:txBody>
      </p:sp>
      <p:sp>
        <p:nvSpPr>
          <p:cNvPr id="4" name="Plassholder for lysbildenummer 3"/>
          <p:cNvSpPr>
            <a:spLocks noGrp="1"/>
          </p:cNvSpPr>
          <p:nvPr>
            <p:ph type="sldNum" sz="quarter" idx="5"/>
          </p:nvPr>
        </p:nvSpPr>
        <p:spPr/>
        <p:txBody>
          <a:bodyPr/>
          <a:lstStyle/>
          <a:p>
            <a:fld id="{F174B386-58C7-4405-B868-C1C0B6FCA0FC}" type="slidenum">
              <a:rPr lang="nb-NO" smtClean="0"/>
              <a:t>18</a:t>
            </a:fld>
            <a:endParaRPr lang="nb-NO"/>
          </a:p>
        </p:txBody>
      </p:sp>
    </p:spTree>
    <p:extLst>
      <p:ext uri="{BB962C8B-B14F-4D97-AF65-F5344CB8AC3E}">
        <p14:creationId xmlns:p14="http://schemas.microsoft.com/office/powerpoint/2010/main" val="675516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SAMMEN</a:t>
            </a:r>
          </a:p>
          <a:p>
            <a:r>
              <a:rPr lang="nb-NO" dirty="0"/>
              <a:t>FRIVILLINGHETEN SPER PÅ TILBUDET, FØRST DET OFFENTLIGE ETTER BEHOV OG HVA DE HAR KRAV PÅ OG SÅ SUPPLERE MED FRIVILLIGHETEN. GODT SAMARBEID.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8D9C89-6EEB-4CF6-AD13-44B6584E57F7}"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8498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INGVILD</a:t>
            </a:r>
          </a:p>
          <a:p>
            <a:r>
              <a:rPr lang="nb-NO" dirty="0"/>
              <a:t>Ressursbruk: </a:t>
            </a:r>
          </a:p>
        </p:txBody>
      </p:sp>
      <p:sp>
        <p:nvSpPr>
          <p:cNvPr id="4" name="Plassholder for lysbildenummer 3"/>
          <p:cNvSpPr>
            <a:spLocks noGrp="1"/>
          </p:cNvSpPr>
          <p:nvPr>
            <p:ph type="sldNum" sz="quarter" idx="5"/>
          </p:nvPr>
        </p:nvSpPr>
        <p:spPr/>
        <p:txBody>
          <a:bodyPr/>
          <a:lstStyle/>
          <a:p>
            <a:fld id="{4D0A6E47-2488-42D9-8219-84F069FF19AF}" type="slidenum">
              <a:rPr lang="nb-NO" smtClean="0"/>
              <a:t>20</a:t>
            </a:fld>
            <a:endParaRPr lang="nb-NO"/>
          </a:p>
        </p:txBody>
      </p:sp>
    </p:spTree>
    <p:extLst>
      <p:ext uri="{BB962C8B-B14F-4D97-AF65-F5344CB8AC3E}">
        <p14:creationId xmlns:p14="http://schemas.microsoft.com/office/powerpoint/2010/main" val="2556805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8D9C89-6EEB-4CF6-AD13-44B6584E57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23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A7B42A-08E5-C0BC-3565-0CFB7B45E5F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01A51E0A-4E3E-5ADA-84B0-7ECBCBD8BC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2BD3CF80-C9A4-37F0-575A-B18162B2EBF7}"/>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5" name="Plassholder for bunntekst 4">
            <a:extLst>
              <a:ext uri="{FF2B5EF4-FFF2-40B4-BE49-F238E27FC236}">
                <a16:creationId xmlns:a16="http://schemas.microsoft.com/office/drawing/2014/main" id="{9F7C0124-6370-1A9D-2D71-346636FC92A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789FB83-ED34-1FDD-3FC8-114A3EF178AD}"/>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4272409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3BE3A6-768C-6B93-40CA-7E83B63ACC6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7D894D7-029F-8CAC-DE9E-078F9563C1B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C92AB0E-F759-AF7D-C951-9A873B45B877}"/>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5" name="Plassholder for bunntekst 4">
            <a:extLst>
              <a:ext uri="{FF2B5EF4-FFF2-40B4-BE49-F238E27FC236}">
                <a16:creationId xmlns:a16="http://schemas.microsoft.com/office/drawing/2014/main" id="{EFD28033-7945-47D4-A1BB-A125984817E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7C6D268-658B-5481-5E6F-FDBD2652277D}"/>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663556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0754A3-7DBE-650F-B366-B55A966462F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0741B0A-8C2B-0272-E7EC-A55F5E9E01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A01579AE-40C8-B918-AF30-542D141DBE7F}"/>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5" name="Plassholder for bunntekst 4">
            <a:extLst>
              <a:ext uri="{FF2B5EF4-FFF2-40B4-BE49-F238E27FC236}">
                <a16:creationId xmlns:a16="http://schemas.microsoft.com/office/drawing/2014/main" id="{F5C8102E-5A9C-E11E-2952-6D52DFA3FBB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47C052E-0111-01A1-697D-0455C9CEF628}"/>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1972449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603155-5C10-B5DB-C4EA-749B7C90C35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E998CE8-5CE8-EAB5-58DF-F6692E1FC9A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2DB9CFE-6C8A-170A-1676-DC86A9823F06}"/>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68478FF-B1A0-6F6A-2988-D7F59D0255CC}"/>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6" name="Plassholder for bunntekst 5">
            <a:extLst>
              <a:ext uri="{FF2B5EF4-FFF2-40B4-BE49-F238E27FC236}">
                <a16:creationId xmlns:a16="http://schemas.microsoft.com/office/drawing/2014/main" id="{4F399711-77ED-09BC-2DD3-FD94E0009BD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00611A9-1465-DD2F-CD2B-266CD81CDAB8}"/>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3803293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64AF9C-1830-4019-D397-28AEC8B3C445}"/>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77D9C47-5C76-93A3-F901-AF7272410A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F19C5E0A-A178-F7CC-D4F5-7503D17BD43D}"/>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00F548D6-8F55-B276-6E5D-D3D0ED85C8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803591E-F4E0-BDA8-95F3-370EAE6E10F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5BF16151-22E6-1EC1-BCFD-F758583280FE}"/>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8" name="Plassholder for bunntekst 7">
            <a:extLst>
              <a:ext uri="{FF2B5EF4-FFF2-40B4-BE49-F238E27FC236}">
                <a16:creationId xmlns:a16="http://schemas.microsoft.com/office/drawing/2014/main" id="{12BA4F8F-B9E5-8D4F-8CEB-6160A0B98054}"/>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43D8F1D1-E2B4-A70E-80A8-8951FDB84B1B}"/>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1765122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E0A90A-CED7-3979-7C07-446D8291301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89B85783-4359-8F4A-6880-404F83DFBAAC}"/>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4" name="Plassholder for bunntekst 3">
            <a:extLst>
              <a:ext uri="{FF2B5EF4-FFF2-40B4-BE49-F238E27FC236}">
                <a16:creationId xmlns:a16="http://schemas.microsoft.com/office/drawing/2014/main" id="{DF55D55E-86DF-AFF5-B301-B858FEA4894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DC308ED4-4043-76B6-A20A-13466F61CB81}"/>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3350708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E0E0C2B-A870-BC81-1569-A318E9258AE9}"/>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3" name="Plassholder for bunntekst 2">
            <a:extLst>
              <a:ext uri="{FF2B5EF4-FFF2-40B4-BE49-F238E27FC236}">
                <a16:creationId xmlns:a16="http://schemas.microsoft.com/office/drawing/2014/main" id="{22AD9C57-116A-FF41-25AE-88357C8723D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F6EB8CD-B9E6-4704-F335-99DA94959743}"/>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1148422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844AE3-CA56-1E2A-37C7-DC3AC997667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011AB93-F780-5598-A5AA-681DF38B6B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1BCA64B-671C-3BC9-4385-62DB40A61E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81D792A-D17E-80B4-BDA7-D8F651BEE4D8}"/>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6" name="Plassholder for bunntekst 5">
            <a:extLst>
              <a:ext uri="{FF2B5EF4-FFF2-40B4-BE49-F238E27FC236}">
                <a16:creationId xmlns:a16="http://schemas.microsoft.com/office/drawing/2014/main" id="{C8DC3EDD-413C-4122-80D8-78B70EDC0F6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C00A8F2-3BFC-023D-F499-F780C25C51C0}"/>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1813699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9C1AEB-E37F-CE55-F687-D1A41077696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E94A1E1-22A4-7265-8577-2ACC782CB3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B374145-A2BB-F0D1-52FC-7C265DDF49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4118B67-FE1A-D240-0186-C8C149547122}"/>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6" name="Plassholder for bunntekst 5">
            <a:extLst>
              <a:ext uri="{FF2B5EF4-FFF2-40B4-BE49-F238E27FC236}">
                <a16:creationId xmlns:a16="http://schemas.microsoft.com/office/drawing/2014/main" id="{20AA465A-E334-4E77-289F-CE0F364B4A2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8C0CE90-3F1D-3DAC-04A9-537219AE8208}"/>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282713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7FB3A1-2872-8CA7-0B02-2AB49157FC63}"/>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DC124A7-828B-0610-917A-56DE0E527F51}"/>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F9CF76D-078D-B815-F4AA-0637844AFACA}"/>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5" name="Plassholder for bunntekst 4">
            <a:extLst>
              <a:ext uri="{FF2B5EF4-FFF2-40B4-BE49-F238E27FC236}">
                <a16:creationId xmlns:a16="http://schemas.microsoft.com/office/drawing/2014/main" id="{AD5A68B0-4825-4F95-E7E0-ECDB7E93AE6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23D56E2-6213-DEBB-0F62-10CA01A3B077}"/>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3914932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7274A795-4153-760D-686D-E99078DCE07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F12641C-4E69-43BC-81A1-850353F1F08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81BD88A-1823-91E6-5C4B-970E52F987F5}"/>
              </a:ext>
            </a:extLst>
          </p:cNvPr>
          <p:cNvSpPr>
            <a:spLocks noGrp="1"/>
          </p:cNvSpPr>
          <p:nvPr>
            <p:ph type="dt" sz="half" idx="10"/>
          </p:nvPr>
        </p:nvSpPr>
        <p:spPr/>
        <p:txBody>
          <a:bodyPr/>
          <a:lstStyle/>
          <a:p>
            <a:fld id="{55583DED-4B6A-4B86-B144-56BEEA16ADCE}" type="datetimeFigureOut">
              <a:rPr lang="nb-NO" smtClean="0"/>
              <a:t>10.10.2023</a:t>
            </a:fld>
            <a:endParaRPr lang="nb-NO"/>
          </a:p>
        </p:txBody>
      </p:sp>
      <p:sp>
        <p:nvSpPr>
          <p:cNvPr id="5" name="Plassholder for bunntekst 4">
            <a:extLst>
              <a:ext uri="{FF2B5EF4-FFF2-40B4-BE49-F238E27FC236}">
                <a16:creationId xmlns:a16="http://schemas.microsoft.com/office/drawing/2014/main" id="{ED6BD816-72A5-6495-944A-15BFD825727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A9DA30B-480B-89C8-B74D-7DCD531ADD1F}"/>
              </a:ext>
            </a:extLst>
          </p:cNvPr>
          <p:cNvSpPr>
            <a:spLocks noGrp="1"/>
          </p:cNvSpPr>
          <p:nvPr>
            <p:ph type="sldNum" sz="quarter" idx="12"/>
          </p:nvPr>
        </p:nvSpPr>
        <p:spPr/>
        <p:txBody>
          <a:bodyPr/>
          <a:lstStyle/>
          <a:p>
            <a:fld id="{CBEE33D2-A258-4B4F-AA1E-A775AAF69D2D}" type="slidenum">
              <a:rPr lang="nb-NO" smtClean="0"/>
              <a:t>‹#›</a:t>
            </a:fld>
            <a:endParaRPr lang="nb-NO"/>
          </a:p>
        </p:txBody>
      </p:sp>
    </p:spTree>
    <p:extLst>
      <p:ext uri="{BB962C8B-B14F-4D97-AF65-F5344CB8AC3E}">
        <p14:creationId xmlns:p14="http://schemas.microsoft.com/office/powerpoint/2010/main" val="2687888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E6D56E-D568-F767-41AC-4946D034A0C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8D50414-755B-3C7D-BF63-385F2570C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BBD04F09-FE3C-FE65-39F2-4A207FCDC778}"/>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5" name="Plassholder for bunntekst 4">
            <a:extLst>
              <a:ext uri="{FF2B5EF4-FFF2-40B4-BE49-F238E27FC236}">
                <a16:creationId xmlns:a16="http://schemas.microsoft.com/office/drawing/2014/main" id="{38B80D47-A727-713D-6B3D-2EA7EC53B02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DAA3837-30A9-DFC0-234C-137F8119FD83}"/>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4258280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116A00-D8FF-96BD-FB92-423109096CE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DA6DF02-A66B-5D7E-816E-86756256E7BB}"/>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CE69A7D-3833-DC35-26FC-3ACBFEA9D828}"/>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5" name="Plassholder for bunntekst 4">
            <a:extLst>
              <a:ext uri="{FF2B5EF4-FFF2-40B4-BE49-F238E27FC236}">
                <a16:creationId xmlns:a16="http://schemas.microsoft.com/office/drawing/2014/main" id="{47DC32EA-12BC-64AA-E3C3-6A0A1E16F20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97E0645-E05E-E4E1-D7D5-6AADD2881D21}"/>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3159573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14CA86-2E68-B165-1D4A-C99C873DE74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C385176-59E5-2ABF-7103-CD6A1269DB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5608C623-ACA2-00BA-3413-896413C5B91A}"/>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5" name="Plassholder for bunntekst 4">
            <a:extLst>
              <a:ext uri="{FF2B5EF4-FFF2-40B4-BE49-F238E27FC236}">
                <a16:creationId xmlns:a16="http://schemas.microsoft.com/office/drawing/2014/main" id="{503E9775-F71C-1AF6-BBBE-D8F218122A3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D2906F1-5E8C-0B9B-2623-F6A110C55A1B}"/>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4014407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D6DD38-3900-B5E0-BCF2-3B83078A3C6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11A5895D-EA53-E4A1-3623-20AEC5A5EBD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A68B24FB-4745-9183-CBBE-92BE00080D4D}"/>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839AE22-29C7-133E-D2D2-1CF10FDAC747}"/>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6" name="Plassholder for bunntekst 5">
            <a:extLst>
              <a:ext uri="{FF2B5EF4-FFF2-40B4-BE49-F238E27FC236}">
                <a16:creationId xmlns:a16="http://schemas.microsoft.com/office/drawing/2014/main" id="{479FD20C-46E4-2EFB-CC01-E8E7C6B8391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FF6C20D-ABA2-4D93-ED64-4F681D32CD55}"/>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3714958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2DAECB-807D-3FA2-D3C9-77B0ED33CCC4}"/>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8259DF98-68C3-E20D-29D0-43FA6A825B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A70F611-2AAD-332C-04ED-B11BE1681F5B}"/>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0DC0862-D60A-3654-E616-230E3CF5E3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8B60C50-C5CE-EC06-BA80-7D53DF4806CB}"/>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39832B1-4F3E-F6A0-AF05-44ABF19EAD09}"/>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8" name="Plassholder for bunntekst 7">
            <a:extLst>
              <a:ext uri="{FF2B5EF4-FFF2-40B4-BE49-F238E27FC236}">
                <a16:creationId xmlns:a16="http://schemas.microsoft.com/office/drawing/2014/main" id="{B79218D2-A8B2-FC31-4964-0F59A1AF345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2840EBB-DFC9-A695-5DDC-9EA59C61E93F}"/>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2750207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7D0630-6CCB-D4CC-0F9A-7C45C37EA07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6B8E3BE-91CF-1D12-B2AC-B679110B1983}"/>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4" name="Plassholder for bunntekst 3">
            <a:extLst>
              <a:ext uri="{FF2B5EF4-FFF2-40B4-BE49-F238E27FC236}">
                <a16:creationId xmlns:a16="http://schemas.microsoft.com/office/drawing/2014/main" id="{A4AFBC9B-5CC4-91FE-4D5E-37B9BA007CF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6FB3765-5E51-405E-4F9E-3A0AE2D4C079}"/>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22928471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6A65834-A405-DACC-F736-C93288506C69}"/>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3" name="Plassholder for bunntekst 2">
            <a:extLst>
              <a:ext uri="{FF2B5EF4-FFF2-40B4-BE49-F238E27FC236}">
                <a16:creationId xmlns:a16="http://schemas.microsoft.com/office/drawing/2014/main" id="{59007306-7A16-4AAB-AA7B-CE03B5589C17}"/>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707D6FE-93FA-1E38-D9F9-EDE725E04DC8}"/>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4156730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A58E1B-5632-CFFC-719E-7AB17CB9929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21E6D113-E874-7C1C-49EF-9197C0A32C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FAFAB3B-D7A9-823E-F461-9C5F60EF81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72A3D2D-2603-05F7-3671-E04A72AE10F8}"/>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6" name="Plassholder for bunntekst 5">
            <a:extLst>
              <a:ext uri="{FF2B5EF4-FFF2-40B4-BE49-F238E27FC236}">
                <a16:creationId xmlns:a16="http://schemas.microsoft.com/office/drawing/2014/main" id="{21F9543C-200D-7D31-140E-6034FD2456C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E361081-4B93-FE4F-9265-C0ABC404CA5C}"/>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33091232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1CA9FAC-2A15-92F7-E4BE-B047C42C11C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E2AA779-C48E-5668-F87F-FB52C9C59D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9417506-092B-DC12-1A92-6903C18A46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639530E-14E6-12A9-8F27-5F9BF6D7258D}"/>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6" name="Plassholder for bunntekst 5">
            <a:extLst>
              <a:ext uri="{FF2B5EF4-FFF2-40B4-BE49-F238E27FC236}">
                <a16:creationId xmlns:a16="http://schemas.microsoft.com/office/drawing/2014/main" id="{093EDD7A-5F24-9307-AB14-3BE2F70A21F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C69E2AF-279C-9C86-C987-59F508ECBF57}"/>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32757619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C6381B-5D71-75D4-3DBA-8EF3E9A26B8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E8A9801-22B6-6E42-CE9A-21C83E899AC4}"/>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79C8564-2F55-0579-AD4C-A3A59BA76488}"/>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5" name="Plassholder for bunntekst 4">
            <a:extLst>
              <a:ext uri="{FF2B5EF4-FFF2-40B4-BE49-F238E27FC236}">
                <a16:creationId xmlns:a16="http://schemas.microsoft.com/office/drawing/2014/main" id="{29272563-2CBC-B5E5-132F-DBFA159AD75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22C906B-408F-BF6B-9B44-38B75300010C}"/>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3274679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905986B-11A2-D19A-0E38-D5A421653FB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EAED628-E7D6-29C1-D3BB-3C599E94794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33CA46F-0825-7D2C-36AD-CE8BEDD9246B}"/>
              </a:ext>
            </a:extLst>
          </p:cNvPr>
          <p:cNvSpPr>
            <a:spLocks noGrp="1"/>
          </p:cNvSpPr>
          <p:nvPr>
            <p:ph type="dt" sz="half" idx="10"/>
          </p:nvPr>
        </p:nvSpPr>
        <p:spPr/>
        <p:txBody>
          <a:bodyPr/>
          <a:lstStyle/>
          <a:p>
            <a:fld id="{860609F0-BCD0-4BC4-AE36-F635B029C75C}" type="datetimeFigureOut">
              <a:rPr lang="nb-NO" smtClean="0"/>
              <a:t>10.10.2023</a:t>
            </a:fld>
            <a:endParaRPr lang="nb-NO"/>
          </a:p>
        </p:txBody>
      </p:sp>
      <p:sp>
        <p:nvSpPr>
          <p:cNvPr id="5" name="Plassholder for bunntekst 4">
            <a:extLst>
              <a:ext uri="{FF2B5EF4-FFF2-40B4-BE49-F238E27FC236}">
                <a16:creationId xmlns:a16="http://schemas.microsoft.com/office/drawing/2014/main" id="{2E0A6B1B-2D39-15EC-D875-F154AE481D0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754BFC7-4AC7-17AF-23B6-A263D5C8C56B}"/>
              </a:ext>
            </a:extLst>
          </p:cNvPr>
          <p:cNvSpPr>
            <a:spLocks noGrp="1"/>
          </p:cNvSpPr>
          <p:nvPr>
            <p:ph type="sldNum" sz="quarter" idx="12"/>
          </p:nvPr>
        </p:nvSpPr>
        <p:spPr/>
        <p:txBody>
          <a:bodyPr/>
          <a:lstStyle/>
          <a:p>
            <a:fld id="{890F8D9A-072C-4EFB-9B2B-39842B8CC46F}" type="slidenum">
              <a:rPr lang="nb-NO" smtClean="0"/>
              <a:t>‹#›</a:t>
            </a:fld>
            <a:endParaRPr lang="nb-NO"/>
          </a:p>
        </p:txBody>
      </p:sp>
    </p:spTree>
    <p:extLst>
      <p:ext uri="{BB962C8B-B14F-4D97-AF65-F5344CB8AC3E}">
        <p14:creationId xmlns:p14="http://schemas.microsoft.com/office/powerpoint/2010/main" val="214326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åtte">
    <p:spTree>
      <p:nvGrpSpPr>
        <p:cNvPr id="1" name=""/>
        <p:cNvGrpSpPr/>
        <p:nvPr/>
      </p:nvGrpSpPr>
      <p:grpSpPr>
        <a:xfrm>
          <a:off x="0" y="0"/>
          <a:ext cx="0" cy="0"/>
          <a:chOff x="0" y="0"/>
          <a:chExt cx="0" cy="0"/>
        </a:xfrm>
      </p:grpSpPr>
      <p:sp>
        <p:nvSpPr>
          <p:cNvPr id="43" name="Plassholder for bilde 34">
            <a:extLst>
              <a:ext uri="{FF2B5EF4-FFF2-40B4-BE49-F238E27FC236}">
                <a16:creationId xmlns:a16="http://schemas.microsoft.com/office/drawing/2014/main" id="{2D1EF856-2381-405C-A913-80809E59AAB1}"/>
              </a:ext>
            </a:extLst>
          </p:cNvPr>
          <p:cNvSpPr>
            <a:spLocks noGrp="1"/>
          </p:cNvSpPr>
          <p:nvPr>
            <p:ph type="pic" sz="quarter" idx="11" hasCustomPrompt="1"/>
          </p:nvPr>
        </p:nvSpPr>
        <p:spPr>
          <a:xfrm>
            <a:off x="8655566" y="2453724"/>
            <a:ext cx="887413" cy="889000"/>
          </a:xfrm>
        </p:spPr>
        <p:txBody>
          <a:bodyPr rtlCol="0">
            <a:normAutofit/>
          </a:bodyPr>
          <a:lstStyle>
            <a:lvl1pPr marL="0" indent="0">
              <a:buNone/>
              <a:defRPr sz="1000"/>
            </a:lvl1pPr>
          </a:lstStyle>
          <a:p>
            <a:pPr rtl="0"/>
            <a:r>
              <a:rPr lang="nb-NO" noProof="0"/>
              <a:t>IKON</a:t>
            </a:r>
          </a:p>
        </p:txBody>
      </p:sp>
      <p:sp>
        <p:nvSpPr>
          <p:cNvPr id="44" name="Plassholder for tekst 39">
            <a:extLst>
              <a:ext uri="{FF2B5EF4-FFF2-40B4-BE49-F238E27FC236}">
                <a16:creationId xmlns:a16="http://schemas.microsoft.com/office/drawing/2014/main" id="{34FBB9E9-CEBE-45B8-BF68-9E764AEF4CBC}"/>
              </a:ext>
            </a:extLst>
          </p:cNvPr>
          <p:cNvSpPr>
            <a:spLocks noGrp="1"/>
          </p:cNvSpPr>
          <p:nvPr>
            <p:ph type="body" sz="quarter" idx="14"/>
          </p:nvPr>
        </p:nvSpPr>
        <p:spPr>
          <a:xfrm>
            <a:off x="9710761" y="4641488"/>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45" name="Plassholder for tekst 46">
            <a:extLst>
              <a:ext uri="{FF2B5EF4-FFF2-40B4-BE49-F238E27FC236}">
                <a16:creationId xmlns:a16="http://schemas.microsoft.com/office/drawing/2014/main" id="{55B6C77E-DBDB-42A4-9B9B-3F2CF47584F0}"/>
              </a:ext>
            </a:extLst>
          </p:cNvPr>
          <p:cNvSpPr>
            <a:spLocks noGrp="1"/>
          </p:cNvSpPr>
          <p:nvPr>
            <p:ph type="body" sz="quarter" idx="18"/>
          </p:nvPr>
        </p:nvSpPr>
        <p:spPr>
          <a:xfrm>
            <a:off x="9710761" y="4240861"/>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46" name="Plassholder for bilde 34">
            <a:extLst>
              <a:ext uri="{FF2B5EF4-FFF2-40B4-BE49-F238E27FC236}">
                <a16:creationId xmlns:a16="http://schemas.microsoft.com/office/drawing/2014/main" id="{55DF7ED3-48B8-48C6-A240-C3F0AF040540}"/>
              </a:ext>
            </a:extLst>
          </p:cNvPr>
          <p:cNvSpPr>
            <a:spLocks noGrp="1"/>
          </p:cNvSpPr>
          <p:nvPr>
            <p:ph type="pic" sz="quarter" idx="19" hasCustomPrompt="1"/>
          </p:nvPr>
        </p:nvSpPr>
        <p:spPr>
          <a:xfrm>
            <a:off x="5103465" y="2453724"/>
            <a:ext cx="887413" cy="889000"/>
          </a:xfrm>
        </p:spPr>
        <p:txBody>
          <a:bodyPr rtlCol="0">
            <a:normAutofit/>
          </a:bodyPr>
          <a:lstStyle>
            <a:lvl1pPr marL="0" indent="0">
              <a:buNone/>
              <a:defRPr sz="1000"/>
            </a:lvl1pPr>
          </a:lstStyle>
          <a:p>
            <a:pPr rtl="0"/>
            <a:r>
              <a:rPr lang="nb-NO" noProof="0"/>
              <a:t>IKON</a:t>
            </a:r>
          </a:p>
        </p:txBody>
      </p:sp>
      <p:sp>
        <p:nvSpPr>
          <p:cNvPr id="47" name="Plassholder for bilde 34">
            <a:extLst>
              <a:ext uri="{FF2B5EF4-FFF2-40B4-BE49-F238E27FC236}">
                <a16:creationId xmlns:a16="http://schemas.microsoft.com/office/drawing/2014/main" id="{C38ECA3B-7319-4FDB-BCA5-42DE903E763C}"/>
              </a:ext>
            </a:extLst>
          </p:cNvPr>
          <p:cNvSpPr>
            <a:spLocks noGrp="1"/>
          </p:cNvSpPr>
          <p:nvPr>
            <p:ph type="pic" sz="quarter" idx="20" hasCustomPrompt="1"/>
          </p:nvPr>
        </p:nvSpPr>
        <p:spPr>
          <a:xfrm>
            <a:off x="1551364" y="2453724"/>
            <a:ext cx="887413" cy="889000"/>
          </a:xfrm>
        </p:spPr>
        <p:txBody>
          <a:bodyPr rtlCol="0">
            <a:normAutofit/>
          </a:bodyPr>
          <a:lstStyle>
            <a:lvl1pPr marL="0" indent="0">
              <a:buNone/>
              <a:defRPr sz="1000"/>
            </a:lvl1pPr>
          </a:lstStyle>
          <a:p>
            <a:pPr rtl="0"/>
            <a:r>
              <a:rPr lang="nb-NO" noProof="0"/>
              <a:t>IKON</a:t>
            </a:r>
          </a:p>
        </p:txBody>
      </p:sp>
      <p:sp>
        <p:nvSpPr>
          <p:cNvPr id="52" name="Plassholder for bilde 34">
            <a:extLst>
              <a:ext uri="{FF2B5EF4-FFF2-40B4-BE49-F238E27FC236}">
                <a16:creationId xmlns:a16="http://schemas.microsoft.com/office/drawing/2014/main" id="{90EC8BEC-DD26-4CF5-9BA3-62FB1DE4E8F3}"/>
              </a:ext>
            </a:extLst>
          </p:cNvPr>
          <p:cNvSpPr>
            <a:spLocks noGrp="1"/>
          </p:cNvSpPr>
          <p:nvPr>
            <p:ph type="pic" sz="quarter" idx="21" hasCustomPrompt="1"/>
          </p:nvPr>
        </p:nvSpPr>
        <p:spPr>
          <a:xfrm>
            <a:off x="8655566" y="4186831"/>
            <a:ext cx="887413" cy="889000"/>
          </a:xfrm>
        </p:spPr>
        <p:txBody>
          <a:bodyPr rtlCol="0">
            <a:normAutofit/>
          </a:bodyPr>
          <a:lstStyle>
            <a:lvl1pPr marL="0" indent="0">
              <a:buNone/>
              <a:defRPr sz="1000"/>
            </a:lvl1pPr>
          </a:lstStyle>
          <a:p>
            <a:pPr rtl="0"/>
            <a:r>
              <a:rPr lang="nb-NO" noProof="0"/>
              <a:t>IKON</a:t>
            </a:r>
          </a:p>
        </p:txBody>
      </p:sp>
      <p:sp>
        <p:nvSpPr>
          <p:cNvPr id="53" name="Plassholder for bilde 34">
            <a:extLst>
              <a:ext uri="{FF2B5EF4-FFF2-40B4-BE49-F238E27FC236}">
                <a16:creationId xmlns:a16="http://schemas.microsoft.com/office/drawing/2014/main" id="{65A0AFA3-6580-43C1-B098-2C7BCA9F6C75}"/>
              </a:ext>
            </a:extLst>
          </p:cNvPr>
          <p:cNvSpPr>
            <a:spLocks noGrp="1"/>
          </p:cNvSpPr>
          <p:nvPr>
            <p:ph type="pic" sz="quarter" idx="22" hasCustomPrompt="1"/>
          </p:nvPr>
        </p:nvSpPr>
        <p:spPr>
          <a:xfrm>
            <a:off x="5103465" y="4186831"/>
            <a:ext cx="887413" cy="889000"/>
          </a:xfrm>
        </p:spPr>
        <p:txBody>
          <a:bodyPr rtlCol="0">
            <a:normAutofit/>
          </a:bodyPr>
          <a:lstStyle>
            <a:lvl1pPr marL="0" indent="0">
              <a:buNone/>
              <a:defRPr sz="1000"/>
            </a:lvl1pPr>
          </a:lstStyle>
          <a:p>
            <a:pPr rtl="0"/>
            <a:r>
              <a:rPr lang="nb-NO" noProof="0"/>
              <a:t>IKON</a:t>
            </a:r>
          </a:p>
        </p:txBody>
      </p:sp>
      <p:sp>
        <p:nvSpPr>
          <p:cNvPr id="54" name="Plassholder for bilde 34">
            <a:extLst>
              <a:ext uri="{FF2B5EF4-FFF2-40B4-BE49-F238E27FC236}">
                <a16:creationId xmlns:a16="http://schemas.microsoft.com/office/drawing/2014/main" id="{633BE360-454A-4A5C-9104-60910DAB61B5}"/>
              </a:ext>
            </a:extLst>
          </p:cNvPr>
          <p:cNvSpPr>
            <a:spLocks noGrp="1"/>
          </p:cNvSpPr>
          <p:nvPr>
            <p:ph type="pic" sz="quarter" idx="23" hasCustomPrompt="1"/>
          </p:nvPr>
        </p:nvSpPr>
        <p:spPr>
          <a:xfrm>
            <a:off x="1551364" y="4186831"/>
            <a:ext cx="887413" cy="889000"/>
          </a:xfrm>
        </p:spPr>
        <p:txBody>
          <a:bodyPr rtlCol="0">
            <a:normAutofit/>
          </a:bodyPr>
          <a:lstStyle>
            <a:lvl1pPr marL="0" indent="0">
              <a:buNone/>
              <a:defRPr sz="1000"/>
            </a:lvl1pPr>
          </a:lstStyle>
          <a:p>
            <a:pPr rtl="0"/>
            <a:r>
              <a:rPr lang="nb-NO" noProof="0"/>
              <a:t>IKON</a:t>
            </a:r>
          </a:p>
        </p:txBody>
      </p:sp>
      <p:sp>
        <p:nvSpPr>
          <p:cNvPr id="59" name="Plassholder for bilde 34">
            <a:extLst>
              <a:ext uri="{FF2B5EF4-FFF2-40B4-BE49-F238E27FC236}">
                <a16:creationId xmlns:a16="http://schemas.microsoft.com/office/drawing/2014/main" id="{E846108A-BBFA-4FDA-9BAA-78AA09FEF2B1}"/>
              </a:ext>
            </a:extLst>
          </p:cNvPr>
          <p:cNvSpPr>
            <a:spLocks noGrp="1"/>
          </p:cNvSpPr>
          <p:nvPr>
            <p:ph type="pic" sz="quarter" idx="24" hasCustomPrompt="1"/>
          </p:nvPr>
        </p:nvSpPr>
        <p:spPr>
          <a:xfrm>
            <a:off x="762501" y="306053"/>
            <a:ext cx="887413" cy="889000"/>
          </a:xfrm>
        </p:spPr>
        <p:txBody>
          <a:bodyPr rtlCol="0">
            <a:normAutofit/>
          </a:bodyPr>
          <a:lstStyle>
            <a:lvl1pPr marL="0" indent="0">
              <a:buNone/>
              <a:defRPr sz="1000"/>
            </a:lvl1pPr>
          </a:lstStyle>
          <a:p>
            <a:pPr rtl="0"/>
            <a:r>
              <a:rPr lang="nb-NO" noProof="0"/>
              <a:t>IKON</a:t>
            </a:r>
          </a:p>
        </p:txBody>
      </p:sp>
      <p:sp>
        <p:nvSpPr>
          <p:cNvPr id="60" name="Plassholder for bilde 34">
            <a:extLst>
              <a:ext uri="{FF2B5EF4-FFF2-40B4-BE49-F238E27FC236}">
                <a16:creationId xmlns:a16="http://schemas.microsoft.com/office/drawing/2014/main" id="{06FACEF4-EC76-40B1-ABAB-DFB9AB1C6F8C}"/>
              </a:ext>
            </a:extLst>
          </p:cNvPr>
          <p:cNvSpPr>
            <a:spLocks noGrp="1"/>
          </p:cNvSpPr>
          <p:nvPr>
            <p:ph type="pic" sz="quarter" idx="25" hasCustomPrompt="1"/>
          </p:nvPr>
        </p:nvSpPr>
        <p:spPr>
          <a:xfrm>
            <a:off x="5103465" y="5749817"/>
            <a:ext cx="887413" cy="889000"/>
          </a:xfrm>
        </p:spPr>
        <p:txBody>
          <a:bodyPr rtlCol="0">
            <a:normAutofit/>
          </a:bodyPr>
          <a:lstStyle>
            <a:lvl1pPr marL="0" indent="0">
              <a:buNone/>
              <a:defRPr sz="1000"/>
            </a:lvl1pPr>
          </a:lstStyle>
          <a:p>
            <a:pPr rtl="0"/>
            <a:r>
              <a:rPr lang="nb-NO" noProof="0"/>
              <a:t>IKON</a:t>
            </a:r>
          </a:p>
        </p:txBody>
      </p:sp>
      <p:sp>
        <p:nvSpPr>
          <p:cNvPr id="77" name="Plassholder for tekst 39">
            <a:extLst>
              <a:ext uri="{FF2B5EF4-FFF2-40B4-BE49-F238E27FC236}">
                <a16:creationId xmlns:a16="http://schemas.microsoft.com/office/drawing/2014/main" id="{F9B127AA-A9E2-41AB-8FAE-D787CE0242BD}"/>
              </a:ext>
            </a:extLst>
          </p:cNvPr>
          <p:cNvSpPr>
            <a:spLocks noGrp="1"/>
          </p:cNvSpPr>
          <p:nvPr>
            <p:ph type="body" sz="quarter" idx="26"/>
          </p:nvPr>
        </p:nvSpPr>
        <p:spPr>
          <a:xfrm>
            <a:off x="9710761" y="2877635"/>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78" name="Plassholder for tekst 46">
            <a:extLst>
              <a:ext uri="{FF2B5EF4-FFF2-40B4-BE49-F238E27FC236}">
                <a16:creationId xmlns:a16="http://schemas.microsoft.com/office/drawing/2014/main" id="{716BD719-7234-4908-ABBF-43004C9CA957}"/>
              </a:ext>
            </a:extLst>
          </p:cNvPr>
          <p:cNvSpPr>
            <a:spLocks noGrp="1"/>
          </p:cNvSpPr>
          <p:nvPr>
            <p:ph type="body" sz="quarter" idx="27"/>
          </p:nvPr>
        </p:nvSpPr>
        <p:spPr>
          <a:xfrm>
            <a:off x="9710761" y="2477008"/>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79" name="Plassholder for tekst 39">
            <a:extLst>
              <a:ext uri="{FF2B5EF4-FFF2-40B4-BE49-F238E27FC236}">
                <a16:creationId xmlns:a16="http://schemas.microsoft.com/office/drawing/2014/main" id="{626608D9-0200-4530-A392-8778E0D04406}"/>
              </a:ext>
            </a:extLst>
          </p:cNvPr>
          <p:cNvSpPr>
            <a:spLocks noGrp="1"/>
          </p:cNvSpPr>
          <p:nvPr>
            <p:ph type="body" sz="quarter" idx="28"/>
          </p:nvPr>
        </p:nvSpPr>
        <p:spPr>
          <a:xfrm>
            <a:off x="6116956" y="4641488"/>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80" name="Plassholder for tekst 46">
            <a:extLst>
              <a:ext uri="{FF2B5EF4-FFF2-40B4-BE49-F238E27FC236}">
                <a16:creationId xmlns:a16="http://schemas.microsoft.com/office/drawing/2014/main" id="{752DFA8A-D6FA-4ECD-9E35-F71EA4E99C77}"/>
              </a:ext>
            </a:extLst>
          </p:cNvPr>
          <p:cNvSpPr>
            <a:spLocks noGrp="1"/>
          </p:cNvSpPr>
          <p:nvPr>
            <p:ph type="body" sz="quarter" idx="29"/>
          </p:nvPr>
        </p:nvSpPr>
        <p:spPr>
          <a:xfrm>
            <a:off x="6116956" y="4240861"/>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81" name="Plassholder for tekst 39">
            <a:extLst>
              <a:ext uri="{FF2B5EF4-FFF2-40B4-BE49-F238E27FC236}">
                <a16:creationId xmlns:a16="http://schemas.microsoft.com/office/drawing/2014/main" id="{CF686D19-A348-4080-A966-C34BC802E272}"/>
              </a:ext>
            </a:extLst>
          </p:cNvPr>
          <p:cNvSpPr>
            <a:spLocks noGrp="1"/>
          </p:cNvSpPr>
          <p:nvPr>
            <p:ph type="body" sz="quarter" idx="30"/>
          </p:nvPr>
        </p:nvSpPr>
        <p:spPr>
          <a:xfrm>
            <a:off x="6116956" y="2877635"/>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82" name="Plassholder for tekst 46">
            <a:extLst>
              <a:ext uri="{FF2B5EF4-FFF2-40B4-BE49-F238E27FC236}">
                <a16:creationId xmlns:a16="http://schemas.microsoft.com/office/drawing/2014/main" id="{60735320-27D8-4F8E-A024-598776C9D1C3}"/>
              </a:ext>
            </a:extLst>
          </p:cNvPr>
          <p:cNvSpPr>
            <a:spLocks noGrp="1"/>
          </p:cNvSpPr>
          <p:nvPr>
            <p:ph type="body" sz="quarter" idx="31"/>
          </p:nvPr>
        </p:nvSpPr>
        <p:spPr>
          <a:xfrm>
            <a:off x="6116956" y="2477008"/>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83" name="Plassholder for tekst 39">
            <a:extLst>
              <a:ext uri="{FF2B5EF4-FFF2-40B4-BE49-F238E27FC236}">
                <a16:creationId xmlns:a16="http://schemas.microsoft.com/office/drawing/2014/main" id="{EAAFD4E3-0D64-4DC4-AC95-C45ABD2AE6F9}"/>
              </a:ext>
            </a:extLst>
          </p:cNvPr>
          <p:cNvSpPr>
            <a:spLocks noGrp="1"/>
          </p:cNvSpPr>
          <p:nvPr>
            <p:ph type="body" sz="quarter" idx="32"/>
          </p:nvPr>
        </p:nvSpPr>
        <p:spPr>
          <a:xfrm>
            <a:off x="6116956" y="6138282"/>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84" name="Plassholder for tekst 46">
            <a:extLst>
              <a:ext uri="{FF2B5EF4-FFF2-40B4-BE49-F238E27FC236}">
                <a16:creationId xmlns:a16="http://schemas.microsoft.com/office/drawing/2014/main" id="{4E33188F-DB97-4480-8F80-07EABC10A011}"/>
              </a:ext>
            </a:extLst>
          </p:cNvPr>
          <p:cNvSpPr>
            <a:spLocks noGrp="1"/>
          </p:cNvSpPr>
          <p:nvPr>
            <p:ph type="body" sz="quarter" idx="33"/>
          </p:nvPr>
        </p:nvSpPr>
        <p:spPr>
          <a:xfrm>
            <a:off x="6116956" y="5750417"/>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85" name="Plassholder for tekst 39">
            <a:extLst>
              <a:ext uri="{FF2B5EF4-FFF2-40B4-BE49-F238E27FC236}">
                <a16:creationId xmlns:a16="http://schemas.microsoft.com/office/drawing/2014/main" id="{72308068-AAC7-4C44-AAF1-B2E1EC218C53}"/>
              </a:ext>
            </a:extLst>
          </p:cNvPr>
          <p:cNvSpPr>
            <a:spLocks noGrp="1"/>
          </p:cNvSpPr>
          <p:nvPr>
            <p:ph type="body" sz="quarter" idx="34"/>
          </p:nvPr>
        </p:nvSpPr>
        <p:spPr>
          <a:xfrm>
            <a:off x="2553374" y="2877635"/>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86" name="Plassholder for tekst 46">
            <a:extLst>
              <a:ext uri="{FF2B5EF4-FFF2-40B4-BE49-F238E27FC236}">
                <a16:creationId xmlns:a16="http://schemas.microsoft.com/office/drawing/2014/main" id="{0601897E-1B17-49DA-9E03-BCE007BD9ACC}"/>
              </a:ext>
            </a:extLst>
          </p:cNvPr>
          <p:cNvSpPr>
            <a:spLocks noGrp="1"/>
          </p:cNvSpPr>
          <p:nvPr>
            <p:ph type="body" sz="quarter" idx="35"/>
          </p:nvPr>
        </p:nvSpPr>
        <p:spPr>
          <a:xfrm>
            <a:off x="2553374" y="2477008"/>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87" name="Plassholder for tekst 39">
            <a:extLst>
              <a:ext uri="{FF2B5EF4-FFF2-40B4-BE49-F238E27FC236}">
                <a16:creationId xmlns:a16="http://schemas.microsoft.com/office/drawing/2014/main" id="{19CE1DF1-96AA-415F-9715-D5354F419B53}"/>
              </a:ext>
            </a:extLst>
          </p:cNvPr>
          <p:cNvSpPr>
            <a:spLocks noGrp="1"/>
          </p:cNvSpPr>
          <p:nvPr>
            <p:ph type="body" sz="quarter" idx="36"/>
          </p:nvPr>
        </p:nvSpPr>
        <p:spPr>
          <a:xfrm>
            <a:off x="2553374" y="4641488"/>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88" name="Plassholder for tekst 46">
            <a:extLst>
              <a:ext uri="{FF2B5EF4-FFF2-40B4-BE49-F238E27FC236}">
                <a16:creationId xmlns:a16="http://schemas.microsoft.com/office/drawing/2014/main" id="{9F9535F2-A766-44AF-9AD3-51BA2C6F2ED8}"/>
              </a:ext>
            </a:extLst>
          </p:cNvPr>
          <p:cNvSpPr>
            <a:spLocks noGrp="1"/>
          </p:cNvSpPr>
          <p:nvPr>
            <p:ph type="body" sz="quarter" idx="37"/>
          </p:nvPr>
        </p:nvSpPr>
        <p:spPr>
          <a:xfrm>
            <a:off x="2553374" y="4240861"/>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89" name="Plassholder for tekst 39">
            <a:extLst>
              <a:ext uri="{FF2B5EF4-FFF2-40B4-BE49-F238E27FC236}">
                <a16:creationId xmlns:a16="http://schemas.microsoft.com/office/drawing/2014/main" id="{15177575-6B71-4584-8E0B-D151D973200D}"/>
              </a:ext>
            </a:extLst>
          </p:cNvPr>
          <p:cNvSpPr>
            <a:spLocks noGrp="1"/>
          </p:cNvSpPr>
          <p:nvPr>
            <p:ph type="body" sz="quarter" idx="38"/>
          </p:nvPr>
        </p:nvSpPr>
        <p:spPr>
          <a:xfrm>
            <a:off x="1749692" y="814919"/>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90" name="Plassholder for tekst 46">
            <a:extLst>
              <a:ext uri="{FF2B5EF4-FFF2-40B4-BE49-F238E27FC236}">
                <a16:creationId xmlns:a16="http://schemas.microsoft.com/office/drawing/2014/main" id="{FC7F0546-1415-48CA-8E73-91D3480ED57D}"/>
              </a:ext>
            </a:extLst>
          </p:cNvPr>
          <p:cNvSpPr>
            <a:spLocks noGrp="1"/>
          </p:cNvSpPr>
          <p:nvPr>
            <p:ph type="body" sz="quarter" idx="39"/>
          </p:nvPr>
        </p:nvSpPr>
        <p:spPr>
          <a:xfrm>
            <a:off x="1749692" y="411976"/>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2" name="Tittel 1">
            <a:extLst>
              <a:ext uri="{FF2B5EF4-FFF2-40B4-BE49-F238E27FC236}">
                <a16:creationId xmlns:a16="http://schemas.microsoft.com/office/drawing/2014/main" id="{AA017577-965B-4F93-A2EE-44D638A8C60A}"/>
              </a:ext>
            </a:extLst>
          </p:cNvPr>
          <p:cNvSpPr>
            <a:spLocks noGrp="1"/>
          </p:cNvSpPr>
          <p:nvPr>
            <p:ph type="title" hasCustomPrompt="1"/>
          </p:nvPr>
        </p:nvSpPr>
        <p:spPr>
          <a:xfrm>
            <a:off x="5753098" y="457200"/>
            <a:ext cx="6096001" cy="601662"/>
          </a:xfrm>
        </p:spPr>
        <p:txBody>
          <a:bodyPr rtlCol="0"/>
          <a:lstStyle>
            <a:lvl1pPr algn="r">
              <a:defRPr/>
            </a:lvl1pPr>
          </a:lstStyle>
          <a:p>
            <a:pPr rtl="0"/>
            <a:r>
              <a:rPr lang="nb-NO" noProof="0"/>
              <a:t>Klikk for å redigere tittelstil i malen</a:t>
            </a:r>
          </a:p>
        </p:txBody>
      </p:sp>
    </p:spTree>
    <p:extLst>
      <p:ext uri="{BB962C8B-B14F-4D97-AF65-F5344CB8AC3E}">
        <p14:creationId xmlns:p14="http://schemas.microsoft.com/office/powerpoint/2010/main" val="1066028131"/>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72">
          <p15:clr>
            <a:srgbClr val="5ACBF0"/>
          </p15:clr>
        </p15:guide>
        <p15:guide id="6" pos="2064">
          <p15:clr>
            <a:srgbClr val="5ACBF0"/>
          </p15:clr>
        </p15:guide>
        <p15:guide id="7" pos="1776">
          <p15:clr>
            <a:srgbClr val="5ACBF0"/>
          </p15:clr>
        </p15:guide>
        <p15:guide id="8" pos="5616">
          <p15:clr>
            <a:srgbClr val="5ACBF0"/>
          </p15:clr>
        </p15:guide>
        <p15:guide id="9" pos="5928">
          <p15:clr>
            <a:srgbClr val="5ACBF0"/>
          </p15:clr>
        </p15:guide>
        <p15:guide id="10" pos="144">
          <p15:clr>
            <a:srgbClr val="5ACBF0"/>
          </p15:clr>
        </p15:guide>
        <p15:guide id="11" orient="horz" pos="4200">
          <p15:clr>
            <a:srgbClr val="5ACBF0"/>
          </p15:clr>
        </p15:guide>
        <p15:guide id="12" pos="7536">
          <p15:clr>
            <a:srgbClr val="5ACBF0"/>
          </p15:clr>
        </p15:guide>
        <p15:guide id="13" orient="horz" pos="14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ks">
    <p:spTree>
      <p:nvGrpSpPr>
        <p:cNvPr id="1" name=""/>
        <p:cNvGrpSpPr/>
        <p:nvPr/>
      </p:nvGrpSpPr>
      <p:grpSpPr>
        <a:xfrm>
          <a:off x="0" y="0"/>
          <a:ext cx="0" cy="0"/>
          <a:chOff x="0" y="0"/>
          <a:chExt cx="0" cy="0"/>
        </a:xfrm>
      </p:grpSpPr>
      <p:sp>
        <p:nvSpPr>
          <p:cNvPr id="40" name="Plassholder for bilde 34">
            <a:extLst>
              <a:ext uri="{FF2B5EF4-FFF2-40B4-BE49-F238E27FC236}">
                <a16:creationId xmlns:a16="http://schemas.microsoft.com/office/drawing/2014/main" id="{EA10837A-18D5-41DD-A066-A079A09D86A7}"/>
              </a:ext>
            </a:extLst>
          </p:cNvPr>
          <p:cNvSpPr>
            <a:spLocks noGrp="1"/>
          </p:cNvSpPr>
          <p:nvPr>
            <p:ph type="pic" sz="quarter" idx="24" hasCustomPrompt="1"/>
          </p:nvPr>
        </p:nvSpPr>
        <p:spPr>
          <a:xfrm>
            <a:off x="1420935" y="466999"/>
            <a:ext cx="887413" cy="889000"/>
          </a:xfrm>
        </p:spPr>
        <p:txBody>
          <a:bodyPr rtlCol="0">
            <a:normAutofit/>
          </a:bodyPr>
          <a:lstStyle>
            <a:lvl1pPr marL="0" indent="0">
              <a:buNone/>
              <a:defRPr sz="1000"/>
            </a:lvl1pPr>
          </a:lstStyle>
          <a:p>
            <a:pPr rtl="0"/>
            <a:r>
              <a:rPr lang="nb-NO" noProof="0"/>
              <a:t>IKON</a:t>
            </a:r>
          </a:p>
        </p:txBody>
      </p:sp>
      <p:sp>
        <p:nvSpPr>
          <p:cNvPr id="41" name="Plassholder for tekst 39">
            <a:extLst>
              <a:ext uri="{FF2B5EF4-FFF2-40B4-BE49-F238E27FC236}">
                <a16:creationId xmlns:a16="http://schemas.microsoft.com/office/drawing/2014/main" id="{FD8132DE-D62C-4410-983C-9F458DCEF6DE}"/>
              </a:ext>
            </a:extLst>
          </p:cNvPr>
          <p:cNvSpPr>
            <a:spLocks noGrp="1"/>
          </p:cNvSpPr>
          <p:nvPr>
            <p:ph type="body" sz="quarter" idx="38"/>
          </p:nvPr>
        </p:nvSpPr>
        <p:spPr>
          <a:xfrm>
            <a:off x="2408126" y="930257"/>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42" name="Plassholder for tekst 46">
            <a:extLst>
              <a:ext uri="{FF2B5EF4-FFF2-40B4-BE49-F238E27FC236}">
                <a16:creationId xmlns:a16="http://schemas.microsoft.com/office/drawing/2014/main" id="{DF68D5C6-4D23-4113-9FFA-AFAAB5A6DA01}"/>
              </a:ext>
            </a:extLst>
          </p:cNvPr>
          <p:cNvSpPr>
            <a:spLocks noGrp="1"/>
          </p:cNvSpPr>
          <p:nvPr>
            <p:ph type="body" sz="quarter" idx="39"/>
          </p:nvPr>
        </p:nvSpPr>
        <p:spPr>
          <a:xfrm>
            <a:off x="2408126" y="527314"/>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48" name="Plassholder for bilde 34">
            <a:extLst>
              <a:ext uri="{FF2B5EF4-FFF2-40B4-BE49-F238E27FC236}">
                <a16:creationId xmlns:a16="http://schemas.microsoft.com/office/drawing/2014/main" id="{2B75D755-4972-4E8B-ACD5-FAE778A86273}"/>
              </a:ext>
            </a:extLst>
          </p:cNvPr>
          <p:cNvSpPr>
            <a:spLocks noGrp="1"/>
          </p:cNvSpPr>
          <p:nvPr>
            <p:ph type="pic" sz="quarter" idx="40" hasCustomPrompt="1"/>
          </p:nvPr>
        </p:nvSpPr>
        <p:spPr>
          <a:xfrm>
            <a:off x="3458965" y="2484454"/>
            <a:ext cx="887413" cy="889000"/>
          </a:xfrm>
        </p:spPr>
        <p:txBody>
          <a:bodyPr rtlCol="0">
            <a:normAutofit/>
          </a:bodyPr>
          <a:lstStyle>
            <a:lvl1pPr marL="0" indent="0">
              <a:buNone/>
              <a:defRPr sz="1000"/>
            </a:lvl1pPr>
          </a:lstStyle>
          <a:p>
            <a:pPr rtl="0"/>
            <a:r>
              <a:rPr lang="nb-NO" noProof="0"/>
              <a:t>IKON</a:t>
            </a:r>
          </a:p>
        </p:txBody>
      </p:sp>
      <p:sp>
        <p:nvSpPr>
          <p:cNvPr id="49" name="Plassholder for tekst 39">
            <a:extLst>
              <a:ext uri="{FF2B5EF4-FFF2-40B4-BE49-F238E27FC236}">
                <a16:creationId xmlns:a16="http://schemas.microsoft.com/office/drawing/2014/main" id="{0EEE7EDE-175B-450F-B4D2-50D992E53C5E}"/>
              </a:ext>
            </a:extLst>
          </p:cNvPr>
          <p:cNvSpPr>
            <a:spLocks noGrp="1"/>
          </p:cNvSpPr>
          <p:nvPr>
            <p:ph type="body" sz="quarter" idx="41"/>
          </p:nvPr>
        </p:nvSpPr>
        <p:spPr>
          <a:xfrm>
            <a:off x="4446156" y="2947712"/>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50" name="Plassholder for tekst 46">
            <a:extLst>
              <a:ext uri="{FF2B5EF4-FFF2-40B4-BE49-F238E27FC236}">
                <a16:creationId xmlns:a16="http://schemas.microsoft.com/office/drawing/2014/main" id="{91051322-19B5-41CA-BEAB-A8F1B8CA54ED}"/>
              </a:ext>
            </a:extLst>
          </p:cNvPr>
          <p:cNvSpPr>
            <a:spLocks noGrp="1"/>
          </p:cNvSpPr>
          <p:nvPr>
            <p:ph type="body" sz="quarter" idx="42"/>
          </p:nvPr>
        </p:nvSpPr>
        <p:spPr>
          <a:xfrm>
            <a:off x="4446156" y="2544769"/>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51" name="Plassholder for bilde 34">
            <a:extLst>
              <a:ext uri="{FF2B5EF4-FFF2-40B4-BE49-F238E27FC236}">
                <a16:creationId xmlns:a16="http://schemas.microsoft.com/office/drawing/2014/main" id="{966FF594-D5D5-4FD4-A245-AAF0D053095E}"/>
              </a:ext>
            </a:extLst>
          </p:cNvPr>
          <p:cNvSpPr>
            <a:spLocks noGrp="1"/>
          </p:cNvSpPr>
          <p:nvPr>
            <p:ph type="pic" sz="quarter" idx="43" hasCustomPrompt="1"/>
          </p:nvPr>
        </p:nvSpPr>
        <p:spPr>
          <a:xfrm>
            <a:off x="8030968" y="2484454"/>
            <a:ext cx="887413" cy="889000"/>
          </a:xfrm>
        </p:spPr>
        <p:txBody>
          <a:bodyPr rtlCol="0">
            <a:normAutofit/>
          </a:bodyPr>
          <a:lstStyle>
            <a:lvl1pPr marL="0" indent="0">
              <a:buNone/>
              <a:defRPr sz="1000"/>
            </a:lvl1pPr>
          </a:lstStyle>
          <a:p>
            <a:pPr rtl="0"/>
            <a:r>
              <a:rPr lang="nb-NO" noProof="0"/>
              <a:t>IKON</a:t>
            </a:r>
          </a:p>
        </p:txBody>
      </p:sp>
      <p:sp>
        <p:nvSpPr>
          <p:cNvPr id="55" name="Plassholder for tekst 39">
            <a:extLst>
              <a:ext uri="{FF2B5EF4-FFF2-40B4-BE49-F238E27FC236}">
                <a16:creationId xmlns:a16="http://schemas.microsoft.com/office/drawing/2014/main" id="{3A5DD9C2-78E8-4416-B2C1-F07A9E25832F}"/>
              </a:ext>
            </a:extLst>
          </p:cNvPr>
          <p:cNvSpPr>
            <a:spLocks noGrp="1"/>
          </p:cNvSpPr>
          <p:nvPr>
            <p:ph type="body" sz="quarter" idx="44"/>
          </p:nvPr>
        </p:nvSpPr>
        <p:spPr>
          <a:xfrm>
            <a:off x="9018159" y="2947712"/>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56" name="Plassholder for tekst 46">
            <a:extLst>
              <a:ext uri="{FF2B5EF4-FFF2-40B4-BE49-F238E27FC236}">
                <a16:creationId xmlns:a16="http://schemas.microsoft.com/office/drawing/2014/main" id="{D8A4734F-8867-4923-806F-AE04360B226B}"/>
              </a:ext>
            </a:extLst>
          </p:cNvPr>
          <p:cNvSpPr>
            <a:spLocks noGrp="1"/>
          </p:cNvSpPr>
          <p:nvPr>
            <p:ph type="body" sz="quarter" idx="45"/>
          </p:nvPr>
        </p:nvSpPr>
        <p:spPr>
          <a:xfrm>
            <a:off x="9018159" y="2544769"/>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57" name="Plassholder for bilde 34">
            <a:extLst>
              <a:ext uri="{FF2B5EF4-FFF2-40B4-BE49-F238E27FC236}">
                <a16:creationId xmlns:a16="http://schemas.microsoft.com/office/drawing/2014/main" id="{B03F66BE-0084-45A8-85FC-1448DEA89D7E}"/>
              </a:ext>
            </a:extLst>
          </p:cNvPr>
          <p:cNvSpPr>
            <a:spLocks noGrp="1"/>
          </p:cNvSpPr>
          <p:nvPr>
            <p:ph type="pic" sz="quarter" idx="46" hasCustomPrompt="1"/>
          </p:nvPr>
        </p:nvSpPr>
        <p:spPr>
          <a:xfrm>
            <a:off x="1586860" y="4201784"/>
            <a:ext cx="887413" cy="889000"/>
          </a:xfrm>
        </p:spPr>
        <p:txBody>
          <a:bodyPr rtlCol="0">
            <a:normAutofit/>
          </a:bodyPr>
          <a:lstStyle>
            <a:lvl1pPr marL="0" indent="0">
              <a:buNone/>
              <a:defRPr sz="1000"/>
            </a:lvl1pPr>
          </a:lstStyle>
          <a:p>
            <a:pPr rtl="0"/>
            <a:r>
              <a:rPr lang="nb-NO" noProof="0"/>
              <a:t>IKON</a:t>
            </a:r>
          </a:p>
        </p:txBody>
      </p:sp>
      <p:sp>
        <p:nvSpPr>
          <p:cNvPr id="58" name="Plassholder for tekst 39">
            <a:extLst>
              <a:ext uri="{FF2B5EF4-FFF2-40B4-BE49-F238E27FC236}">
                <a16:creationId xmlns:a16="http://schemas.microsoft.com/office/drawing/2014/main" id="{3F9DA6EE-3DE6-4493-AD6B-BEC7EE858CED}"/>
              </a:ext>
            </a:extLst>
          </p:cNvPr>
          <p:cNvSpPr>
            <a:spLocks noGrp="1"/>
          </p:cNvSpPr>
          <p:nvPr>
            <p:ph type="body" sz="quarter" idx="47"/>
          </p:nvPr>
        </p:nvSpPr>
        <p:spPr>
          <a:xfrm>
            <a:off x="2574051" y="4665042"/>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61" name="Plassholder for tekst 46">
            <a:extLst>
              <a:ext uri="{FF2B5EF4-FFF2-40B4-BE49-F238E27FC236}">
                <a16:creationId xmlns:a16="http://schemas.microsoft.com/office/drawing/2014/main" id="{DD5495C5-2CD2-4593-BC1F-CF0E7D3601E3}"/>
              </a:ext>
            </a:extLst>
          </p:cNvPr>
          <p:cNvSpPr>
            <a:spLocks noGrp="1"/>
          </p:cNvSpPr>
          <p:nvPr>
            <p:ph type="body" sz="quarter" idx="48"/>
          </p:nvPr>
        </p:nvSpPr>
        <p:spPr>
          <a:xfrm>
            <a:off x="2574051" y="4262099"/>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62" name="Plassholder for bilde 34">
            <a:extLst>
              <a:ext uri="{FF2B5EF4-FFF2-40B4-BE49-F238E27FC236}">
                <a16:creationId xmlns:a16="http://schemas.microsoft.com/office/drawing/2014/main" id="{D2B54852-DC63-410D-BE2A-4D723492843F}"/>
              </a:ext>
            </a:extLst>
          </p:cNvPr>
          <p:cNvSpPr>
            <a:spLocks noGrp="1"/>
          </p:cNvSpPr>
          <p:nvPr>
            <p:ph type="pic" sz="quarter" idx="49" hasCustomPrompt="1"/>
          </p:nvPr>
        </p:nvSpPr>
        <p:spPr>
          <a:xfrm>
            <a:off x="5818607" y="4201784"/>
            <a:ext cx="887413" cy="889000"/>
          </a:xfrm>
        </p:spPr>
        <p:txBody>
          <a:bodyPr rtlCol="0">
            <a:normAutofit/>
          </a:bodyPr>
          <a:lstStyle>
            <a:lvl1pPr marL="0" indent="0">
              <a:buNone/>
              <a:defRPr sz="1000"/>
            </a:lvl1pPr>
          </a:lstStyle>
          <a:p>
            <a:pPr rtl="0"/>
            <a:r>
              <a:rPr lang="nb-NO" noProof="0"/>
              <a:t>IKON</a:t>
            </a:r>
          </a:p>
        </p:txBody>
      </p:sp>
      <p:sp>
        <p:nvSpPr>
          <p:cNvPr id="63" name="Plassholder for tekst 39">
            <a:extLst>
              <a:ext uri="{FF2B5EF4-FFF2-40B4-BE49-F238E27FC236}">
                <a16:creationId xmlns:a16="http://schemas.microsoft.com/office/drawing/2014/main" id="{13567973-FE07-4747-9500-D565A3EF2869}"/>
              </a:ext>
            </a:extLst>
          </p:cNvPr>
          <p:cNvSpPr>
            <a:spLocks noGrp="1"/>
          </p:cNvSpPr>
          <p:nvPr>
            <p:ph type="body" sz="quarter" idx="50"/>
          </p:nvPr>
        </p:nvSpPr>
        <p:spPr>
          <a:xfrm>
            <a:off x="6805798" y="4665042"/>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64" name="Plassholder for tekst 46">
            <a:extLst>
              <a:ext uri="{FF2B5EF4-FFF2-40B4-BE49-F238E27FC236}">
                <a16:creationId xmlns:a16="http://schemas.microsoft.com/office/drawing/2014/main" id="{FCE91BB7-DB4C-4F95-ADC1-2757AA689645}"/>
              </a:ext>
            </a:extLst>
          </p:cNvPr>
          <p:cNvSpPr>
            <a:spLocks noGrp="1"/>
          </p:cNvSpPr>
          <p:nvPr>
            <p:ph type="body" sz="quarter" idx="51"/>
          </p:nvPr>
        </p:nvSpPr>
        <p:spPr>
          <a:xfrm>
            <a:off x="6805798" y="4262099"/>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65" name="Plassholder for bilde 34">
            <a:extLst>
              <a:ext uri="{FF2B5EF4-FFF2-40B4-BE49-F238E27FC236}">
                <a16:creationId xmlns:a16="http://schemas.microsoft.com/office/drawing/2014/main" id="{7082A562-BADD-429E-BB11-8A40EE253FC4}"/>
              </a:ext>
            </a:extLst>
          </p:cNvPr>
          <p:cNvSpPr>
            <a:spLocks noGrp="1"/>
          </p:cNvSpPr>
          <p:nvPr>
            <p:ph type="pic" sz="quarter" idx="52" hasCustomPrompt="1"/>
          </p:nvPr>
        </p:nvSpPr>
        <p:spPr>
          <a:xfrm>
            <a:off x="8027987" y="5637179"/>
            <a:ext cx="887413" cy="889000"/>
          </a:xfrm>
        </p:spPr>
        <p:txBody>
          <a:bodyPr rtlCol="0">
            <a:normAutofit/>
          </a:bodyPr>
          <a:lstStyle>
            <a:lvl1pPr marL="0" indent="0">
              <a:buNone/>
              <a:defRPr sz="1000"/>
            </a:lvl1pPr>
          </a:lstStyle>
          <a:p>
            <a:pPr rtl="0"/>
            <a:r>
              <a:rPr lang="nb-NO" noProof="0"/>
              <a:t>IKON</a:t>
            </a:r>
          </a:p>
        </p:txBody>
      </p:sp>
      <p:sp>
        <p:nvSpPr>
          <p:cNvPr id="66" name="Plassholder for tekst 39">
            <a:extLst>
              <a:ext uri="{FF2B5EF4-FFF2-40B4-BE49-F238E27FC236}">
                <a16:creationId xmlns:a16="http://schemas.microsoft.com/office/drawing/2014/main" id="{C8F3380A-C45C-44C2-BE84-98D3DADAEDA3}"/>
              </a:ext>
            </a:extLst>
          </p:cNvPr>
          <p:cNvSpPr>
            <a:spLocks noGrp="1"/>
          </p:cNvSpPr>
          <p:nvPr>
            <p:ph type="body" sz="quarter" idx="53"/>
          </p:nvPr>
        </p:nvSpPr>
        <p:spPr>
          <a:xfrm>
            <a:off x="9015178" y="6100437"/>
            <a:ext cx="2138339" cy="601662"/>
          </a:xfrm>
        </p:spPr>
        <p:txBody>
          <a:bodyPr rtlCol="0">
            <a:noAutofit/>
          </a:bodyPr>
          <a:lstStyle>
            <a:lvl1pPr marL="0" indent="0" algn="l">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67" name="Plassholder for tekst 46">
            <a:extLst>
              <a:ext uri="{FF2B5EF4-FFF2-40B4-BE49-F238E27FC236}">
                <a16:creationId xmlns:a16="http://schemas.microsoft.com/office/drawing/2014/main" id="{67C61256-88BA-4ADF-A3CB-77D1B459CAE6}"/>
              </a:ext>
            </a:extLst>
          </p:cNvPr>
          <p:cNvSpPr>
            <a:spLocks noGrp="1"/>
          </p:cNvSpPr>
          <p:nvPr>
            <p:ph type="body" sz="quarter" idx="54"/>
          </p:nvPr>
        </p:nvSpPr>
        <p:spPr>
          <a:xfrm>
            <a:off x="9015178" y="5697494"/>
            <a:ext cx="2138339" cy="299767"/>
          </a:xfrm>
        </p:spPr>
        <p:txBody>
          <a:bodyPr rtlCol="0">
            <a:noAutofit/>
          </a:bodyPr>
          <a:lstStyle>
            <a:lvl1pPr marL="0" indent="0" algn="l">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2" name="Tittel 1">
            <a:extLst>
              <a:ext uri="{FF2B5EF4-FFF2-40B4-BE49-F238E27FC236}">
                <a16:creationId xmlns:a16="http://schemas.microsoft.com/office/drawing/2014/main" id="{791D5DA0-8F16-4F11-8B6E-A593133FA159}"/>
              </a:ext>
            </a:extLst>
          </p:cNvPr>
          <p:cNvSpPr>
            <a:spLocks noGrp="1"/>
          </p:cNvSpPr>
          <p:nvPr>
            <p:ph type="title" hasCustomPrompt="1"/>
          </p:nvPr>
        </p:nvSpPr>
        <p:spPr>
          <a:xfrm>
            <a:off x="5753098" y="457200"/>
            <a:ext cx="6096001" cy="601662"/>
          </a:xfrm>
        </p:spPr>
        <p:txBody>
          <a:bodyPr rtlCol="0"/>
          <a:lstStyle>
            <a:lvl1pPr algn="r">
              <a:defRPr/>
            </a:lvl1pPr>
          </a:lstStyle>
          <a:p>
            <a:pPr rtl="0"/>
            <a:r>
              <a:rPr lang="nb-NO" noProof="0"/>
              <a:t>Klikk for å redigere tittelstil i malen</a:t>
            </a:r>
          </a:p>
        </p:txBody>
      </p:sp>
    </p:spTree>
    <p:extLst>
      <p:ext uri="{BB962C8B-B14F-4D97-AF65-F5344CB8AC3E}">
        <p14:creationId xmlns:p14="http://schemas.microsoft.com/office/powerpoint/2010/main" val="3057791599"/>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72">
          <p15:clr>
            <a:srgbClr val="5ACBF0"/>
          </p15:clr>
        </p15:guide>
        <p15:guide id="6" pos="2064">
          <p15:clr>
            <a:srgbClr val="5ACBF0"/>
          </p15:clr>
        </p15:guide>
        <p15:guide id="7" pos="1776">
          <p15:clr>
            <a:srgbClr val="5ACBF0"/>
          </p15:clr>
        </p15:guide>
        <p15:guide id="8" pos="5616">
          <p15:clr>
            <a:srgbClr val="5ACBF0"/>
          </p15:clr>
        </p15:guide>
        <p15:guide id="9" pos="5928">
          <p15:clr>
            <a:srgbClr val="5ACBF0"/>
          </p15:clr>
        </p15:guide>
        <p15:guide id="10" pos="144">
          <p15:clr>
            <a:srgbClr val="5ACBF0"/>
          </p15:clr>
        </p15:guide>
        <p15:guide id="11" orient="horz" pos="4200">
          <p15:clr>
            <a:srgbClr val="5ACBF0"/>
          </p15:clr>
        </p15:guide>
        <p15:guide id="12" pos="7536">
          <p15:clr>
            <a:srgbClr val="5ACBF0"/>
          </p15:clr>
        </p15:guide>
        <p15:guide id="13" orient="horz" pos="14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5" name="Plassholder for bilde 34">
            <a:extLst>
              <a:ext uri="{FF2B5EF4-FFF2-40B4-BE49-F238E27FC236}">
                <a16:creationId xmlns:a16="http://schemas.microsoft.com/office/drawing/2014/main" id="{EAA216C1-AB2E-40F5-9FEB-99A051529BBC}"/>
              </a:ext>
            </a:extLst>
          </p:cNvPr>
          <p:cNvSpPr>
            <a:spLocks noGrp="1"/>
          </p:cNvSpPr>
          <p:nvPr>
            <p:ph type="pic" sz="quarter" idx="10" hasCustomPrompt="1"/>
          </p:nvPr>
        </p:nvSpPr>
        <p:spPr>
          <a:xfrm>
            <a:off x="1361591" y="2616354"/>
            <a:ext cx="887413" cy="889000"/>
          </a:xfrm>
        </p:spPr>
        <p:txBody>
          <a:bodyPr rtlCol="0">
            <a:normAutofit/>
          </a:bodyPr>
          <a:lstStyle>
            <a:lvl1pPr marL="0" indent="0">
              <a:buNone/>
              <a:defRPr sz="1000"/>
            </a:lvl1pPr>
          </a:lstStyle>
          <a:p>
            <a:pPr rtl="0"/>
            <a:r>
              <a:rPr lang="nb-NO" noProof="0"/>
              <a:t>IKON</a:t>
            </a:r>
          </a:p>
        </p:txBody>
      </p:sp>
      <p:sp>
        <p:nvSpPr>
          <p:cNvPr id="36" name="Plassholder for bilde 34">
            <a:extLst>
              <a:ext uri="{FF2B5EF4-FFF2-40B4-BE49-F238E27FC236}">
                <a16:creationId xmlns:a16="http://schemas.microsoft.com/office/drawing/2014/main" id="{FAEA8B42-3F7F-41AD-BABE-4EEB23482AE7}"/>
              </a:ext>
            </a:extLst>
          </p:cNvPr>
          <p:cNvSpPr>
            <a:spLocks noGrp="1"/>
          </p:cNvSpPr>
          <p:nvPr>
            <p:ph type="pic" sz="quarter" idx="11" hasCustomPrompt="1"/>
          </p:nvPr>
        </p:nvSpPr>
        <p:spPr>
          <a:xfrm>
            <a:off x="4420929" y="2616354"/>
            <a:ext cx="887413" cy="889000"/>
          </a:xfrm>
        </p:spPr>
        <p:txBody>
          <a:bodyPr rtlCol="0">
            <a:normAutofit/>
          </a:bodyPr>
          <a:lstStyle>
            <a:lvl1pPr marL="0" indent="0">
              <a:buNone/>
              <a:defRPr sz="1000"/>
            </a:lvl1pPr>
          </a:lstStyle>
          <a:p>
            <a:pPr rtl="0"/>
            <a:r>
              <a:rPr lang="nb-NO" noProof="0"/>
              <a:t>IKON</a:t>
            </a:r>
          </a:p>
        </p:txBody>
      </p:sp>
      <p:sp>
        <p:nvSpPr>
          <p:cNvPr id="37" name="Plassholder for bilde 34">
            <a:extLst>
              <a:ext uri="{FF2B5EF4-FFF2-40B4-BE49-F238E27FC236}">
                <a16:creationId xmlns:a16="http://schemas.microsoft.com/office/drawing/2014/main" id="{7567D676-2C80-4141-893B-11FCC59F8435}"/>
              </a:ext>
            </a:extLst>
          </p:cNvPr>
          <p:cNvSpPr>
            <a:spLocks noGrp="1"/>
          </p:cNvSpPr>
          <p:nvPr>
            <p:ph type="pic" sz="quarter" idx="12" hasCustomPrompt="1"/>
          </p:nvPr>
        </p:nvSpPr>
        <p:spPr>
          <a:xfrm>
            <a:off x="7407299" y="2616354"/>
            <a:ext cx="887413" cy="889000"/>
          </a:xfrm>
        </p:spPr>
        <p:txBody>
          <a:bodyPr rtlCol="0">
            <a:normAutofit/>
          </a:bodyPr>
          <a:lstStyle>
            <a:lvl1pPr marL="0" indent="0">
              <a:buNone/>
              <a:defRPr sz="1000"/>
            </a:lvl1pPr>
          </a:lstStyle>
          <a:p>
            <a:pPr rtl="0"/>
            <a:r>
              <a:rPr lang="nb-NO" noProof="0"/>
              <a:t>IKON</a:t>
            </a:r>
          </a:p>
        </p:txBody>
      </p:sp>
      <p:sp>
        <p:nvSpPr>
          <p:cNvPr id="38" name="Plassholder for bilde 34">
            <a:extLst>
              <a:ext uri="{FF2B5EF4-FFF2-40B4-BE49-F238E27FC236}">
                <a16:creationId xmlns:a16="http://schemas.microsoft.com/office/drawing/2014/main" id="{6F952DCC-32A4-47A9-94B1-DD217C6081C8}"/>
              </a:ext>
            </a:extLst>
          </p:cNvPr>
          <p:cNvSpPr>
            <a:spLocks noGrp="1"/>
          </p:cNvSpPr>
          <p:nvPr>
            <p:ph type="pic" sz="quarter" idx="13" hasCustomPrompt="1"/>
          </p:nvPr>
        </p:nvSpPr>
        <p:spPr>
          <a:xfrm>
            <a:off x="10456949" y="2616354"/>
            <a:ext cx="887413" cy="889000"/>
          </a:xfrm>
        </p:spPr>
        <p:txBody>
          <a:bodyPr rtlCol="0">
            <a:normAutofit/>
          </a:bodyPr>
          <a:lstStyle>
            <a:lvl1pPr marL="0" indent="0">
              <a:buNone/>
              <a:defRPr sz="1000"/>
            </a:lvl1pPr>
          </a:lstStyle>
          <a:p>
            <a:pPr rtl="0"/>
            <a:r>
              <a:rPr lang="nb-NO" noProof="0"/>
              <a:t>IKON</a:t>
            </a:r>
          </a:p>
        </p:txBody>
      </p:sp>
      <p:sp>
        <p:nvSpPr>
          <p:cNvPr id="40" name="Plassholder for tekst 39">
            <a:extLst>
              <a:ext uri="{FF2B5EF4-FFF2-40B4-BE49-F238E27FC236}">
                <a16:creationId xmlns:a16="http://schemas.microsoft.com/office/drawing/2014/main" id="{26074907-686A-4144-BB8F-791A360F4CA9}"/>
              </a:ext>
            </a:extLst>
          </p:cNvPr>
          <p:cNvSpPr>
            <a:spLocks noGrp="1"/>
          </p:cNvSpPr>
          <p:nvPr>
            <p:ph type="body" sz="quarter" idx="14"/>
          </p:nvPr>
        </p:nvSpPr>
        <p:spPr>
          <a:xfrm>
            <a:off x="439643" y="4491306"/>
            <a:ext cx="2158999" cy="601662"/>
          </a:xfrm>
        </p:spPr>
        <p:txBody>
          <a:bodyPr rtlCol="0">
            <a:noAutofit/>
          </a:bodyPr>
          <a:lstStyle>
            <a:lvl1pPr marL="0" indent="0" algn="ctr">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41" name="Plassholder for tekst 39">
            <a:extLst>
              <a:ext uri="{FF2B5EF4-FFF2-40B4-BE49-F238E27FC236}">
                <a16:creationId xmlns:a16="http://schemas.microsoft.com/office/drawing/2014/main" id="{008E0623-EC20-45C5-91A6-0F11089BC4D6}"/>
              </a:ext>
            </a:extLst>
          </p:cNvPr>
          <p:cNvSpPr>
            <a:spLocks noGrp="1"/>
          </p:cNvSpPr>
          <p:nvPr>
            <p:ph type="body" sz="quarter" idx="15"/>
          </p:nvPr>
        </p:nvSpPr>
        <p:spPr>
          <a:xfrm>
            <a:off x="3580136" y="4491306"/>
            <a:ext cx="1983726" cy="601662"/>
          </a:xfrm>
        </p:spPr>
        <p:txBody>
          <a:bodyPr rtlCol="0">
            <a:noAutofit/>
          </a:bodyPr>
          <a:lstStyle>
            <a:lvl1pPr marL="0" indent="0" algn="ctr">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44" name="Plassholder for tekst 39">
            <a:extLst>
              <a:ext uri="{FF2B5EF4-FFF2-40B4-BE49-F238E27FC236}">
                <a16:creationId xmlns:a16="http://schemas.microsoft.com/office/drawing/2014/main" id="{61293D0A-B2E6-4C99-A936-14475FCCE59B}"/>
              </a:ext>
            </a:extLst>
          </p:cNvPr>
          <p:cNvSpPr>
            <a:spLocks noGrp="1"/>
          </p:cNvSpPr>
          <p:nvPr>
            <p:ph type="body" sz="quarter" idx="16"/>
          </p:nvPr>
        </p:nvSpPr>
        <p:spPr>
          <a:xfrm>
            <a:off x="6628138" y="4491306"/>
            <a:ext cx="1983726" cy="601662"/>
          </a:xfrm>
        </p:spPr>
        <p:txBody>
          <a:bodyPr rtlCol="0">
            <a:noAutofit/>
          </a:bodyPr>
          <a:lstStyle>
            <a:lvl1pPr marL="0" indent="0" algn="ctr">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45" name="Plassholder for tekst 39">
            <a:extLst>
              <a:ext uri="{FF2B5EF4-FFF2-40B4-BE49-F238E27FC236}">
                <a16:creationId xmlns:a16="http://schemas.microsoft.com/office/drawing/2014/main" id="{1527FC22-EC4A-4577-9F30-4B76AC7BCE0A}"/>
              </a:ext>
            </a:extLst>
          </p:cNvPr>
          <p:cNvSpPr>
            <a:spLocks noGrp="1"/>
          </p:cNvSpPr>
          <p:nvPr>
            <p:ph type="body" sz="quarter" idx="17"/>
          </p:nvPr>
        </p:nvSpPr>
        <p:spPr>
          <a:xfrm>
            <a:off x="9676136" y="4491306"/>
            <a:ext cx="1983726" cy="601662"/>
          </a:xfrm>
        </p:spPr>
        <p:txBody>
          <a:bodyPr rtlCol="0">
            <a:noAutofit/>
          </a:bodyPr>
          <a:lstStyle>
            <a:lvl1pPr marL="0" indent="0" algn="ctr">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rtl="0"/>
            <a:r>
              <a:rPr lang="nb-NO" noProof="0"/>
              <a:t>Klikk for å redigere tekststiler i malen</a:t>
            </a:r>
          </a:p>
        </p:txBody>
      </p:sp>
      <p:sp>
        <p:nvSpPr>
          <p:cNvPr id="47" name="Plassholder for tekst 46">
            <a:extLst>
              <a:ext uri="{FF2B5EF4-FFF2-40B4-BE49-F238E27FC236}">
                <a16:creationId xmlns:a16="http://schemas.microsoft.com/office/drawing/2014/main" id="{ED77457B-088A-4D58-BA8E-B758F3A6A0B0}"/>
              </a:ext>
            </a:extLst>
          </p:cNvPr>
          <p:cNvSpPr>
            <a:spLocks noGrp="1"/>
          </p:cNvSpPr>
          <p:nvPr>
            <p:ph type="body" sz="quarter" idx="18"/>
          </p:nvPr>
        </p:nvSpPr>
        <p:spPr>
          <a:xfrm>
            <a:off x="233457" y="4019516"/>
            <a:ext cx="2585943" cy="369311"/>
          </a:xfrm>
        </p:spPr>
        <p:txBody>
          <a:bodyPr rtlCol="0">
            <a:noAutofit/>
          </a:bodyPr>
          <a:lstStyle>
            <a:lvl1pPr marL="0" indent="0" algn="ctr">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48" name="Plassholder for tekst 46">
            <a:extLst>
              <a:ext uri="{FF2B5EF4-FFF2-40B4-BE49-F238E27FC236}">
                <a16:creationId xmlns:a16="http://schemas.microsoft.com/office/drawing/2014/main" id="{DD29B92B-5D6C-4077-8F1A-743E03C13A11}"/>
              </a:ext>
            </a:extLst>
          </p:cNvPr>
          <p:cNvSpPr>
            <a:spLocks noGrp="1"/>
          </p:cNvSpPr>
          <p:nvPr>
            <p:ph type="body" sz="quarter" idx="19"/>
          </p:nvPr>
        </p:nvSpPr>
        <p:spPr>
          <a:xfrm>
            <a:off x="3281457" y="4019516"/>
            <a:ext cx="2585943" cy="369311"/>
          </a:xfrm>
        </p:spPr>
        <p:txBody>
          <a:bodyPr rtlCol="0">
            <a:noAutofit/>
          </a:bodyPr>
          <a:lstStyle>
            <a:lvl1pPr marL="0" indent="0" algn="ctr">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49" name="Plassholder for tekst 46">
            <a:extLst>
              <a:ext uri="{FF2B5EF4-FFF2-40B4-BE49-F238E27FC236}">
                <a16:creationId xmlns:a16="http://schemas.microsoft.com/office/drawing/2014/main" id="{13F3E81B-98F9-43EF-B142-E08146C84EC6}"/>
              </a:ext>
            </a:extLst>
          </p:cNvPr>
          <p:cNvSpPr>
            <a:spLocks noGrp="1"/>
          </p:cNvSpPr>
          <p:nvPr>
            <p:ph type="body" sz="quarter" idx="20"/>
          </p:nvPr>
        </p:nvSpPr>
        <p:spPr>
          <a:xfrm>
            <a:off x="6326144" y="4019516"/>
            <a:ext cx="2585943" cy="369311"/>
          </a:xfrm>
        </p:spPr>
        <p:txBody>
          <a:bodyPr rtlCol="0">
            <a:noAutofit/>
          </a:bodyPr>
          <a:lstStyle>
            <a:lvl1pPr marL="0" indent="0" algn="ctr">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50" name="Plassholder for tekst 46">
            <a:extLst>
              <a:ext uri="{FF2B5EF4-FFF2-40B4-BE49-F238E27FC236}">
                <a16:creationId xmlns:a16="http://schemas.microsoft.com/office/drawing/2014/main" id="{DBC70D5F-BACB-4A84-A4D0-71ECD4393E28}"/>
              </a:ext>
            </a:extLst>
          </p:cNvPr>
          <p:cNvSpPr>
            <a:spLocks noGrp="1"/>
          </p:cNvSpPr>
          <p:nvPr>
            <p:ph type="body" sz="quarter" idx="21"/>
          </p:nvPr>
        </p:nvSpPr>
        <p:spPr>
          <a:xfrm>
            <a:off x="9374144" y="4019516"/>
            <a:ext cx="2585943" cy="369311"/>
          </a:xfrm>
        </p:spPr>
        <p:txBody>
          <a:bodyPr rtlCol="0">
            <a:noAutofit/>
          </a:bodyPr>
          <a:lstStyle>
            <a:lvl1pPr marL="0" indent="0" algn="ctr">
              <a:lnSpc>
                <a:spcPct val="100000"/>
              </a:lnSpc>
              <a:spcBef>
                <a:spcPts val="0"/>
              </a:spcBef>
              <a:buNone/>
              <a:defRPr sz="1800" b="1">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nb-NO" noProof="0"/>
              <a:t>Klikk for å redigere tekststiler i malen</a:t>
            </a:r>
          </a:p>
        </p:txBody>
      </p:sp>
      <p:sp>
        <p:nvSpPr>
          <p:cNvPr id="2" name="Tittel 1">
            <a:extLst>
              <a:ext uri="{FF2B5EF4-FFF2-40B4-BE49-F238E27FC236}">
                <a16:creationId xmlns:a16="http://schemas.microsoft.com/office/drawing/2014/main" id="{CDFE23D0-0FF0-42C6-B15F-A719DFDD5264}"/>
              </a:ext>
            </a:extLst>
          </p:cNvPr>
          <p:cNvSpPr>
            <a:spLocks noGrp="1"/>
          </p:cNvSpPr>
          <p:nvPr>
            <p:ph type="title" hasCustomPrompt="1"/>
          </p:nvPr>
        </p:nvSpPr>
        <p:spPr/>
        <p:txBody>
          <a:bodyPr rtlCol="0"/>
          <a:lstStyle/>
          <a:p>
            <a:pPr rtl="0"/>
            <a:r>
              <a:rPr lang="nb-NO" noProof="0"/>
              <a:t>Klikk for å redigere tittelstil i malen</a:t>
            </a:r>
          </a:p>
        </p:txBody>
      </p:sp>
    </p:spTree>
    <p:extLst>
      <p:ext uri="{BB962C8B-B14F-4D97-AF65-F5344CB8AC3E}">
        <p14:creationId xmlns:p14="http://schemas.microsoft.com/office/powerpoint/2010/main" val="1351816372"/>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96">
          <p15:clr>
            <a:srgbClr val="5ACBF0"/>
          </p15:clr>
        </p15:guide>
        <p15:guide id="6" pos="2064">
          <p15:clr>
            <a:srgbClr val="5ACBF0"/>
          </p15:clr>
        </p15:guide>
        <p15:guide id="7" pos="1776">
          <p15:clr>
            <a:srgbClr val="5ACBF0"/>
          </p15:clr>
        </p15:guide>
        <p15:guide id="8" pos="5616">
          <p15:clr>
            <a:srgbClr val="5ACBF0"/>
          </p15:clr>
        </p15:guide>
        <p15:guide id="9" pos="5904">
          <p15:clr>
            <a:srgbClr val="5ACBF0"/>
          </p15:clr>
        </p15:guide>
        <p15:guide id="10" pos="144">
          <p15:clr>
            <a:srgbClr val="5ACBF0"/>
          </p15:clr>
        </p15:guide>
        <p15:guide id="11" orient="horz" pos="4176">
          <p15:clr>
            <a:srgbClr val="5ACBF0"/>
          </p15:clr>
        </p15:guide>
        <p15:guide id="12" pos="7536">
          <p15:clr>
            <a:srgbClr val="5ACBF0"/>
          </p15:clr>
        </p15:guide>
        <p15:guide id="13" orient="horz" pos="144">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A64825F-F6BE-F488-AD2A-6C8386520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B9BFE48B-4028-2DB3-56FA-1B6C47A40E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867A2F3-5A95-F868-1406-17AC421090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583DED-4B6A-4B86-B144-56BEEA16ADCE}" type="datetimeFigureOut">
              <a:rPr lang="nb-NO" smtClean="0"/>
              <a:t>10.10.2023</a:t>
            </a:fld>
            <a:endParaRPr lang="nb-NO"/>
          </a:p>
        </p:txBody>
      </p:sp>
      <p:sp>
        <p:nvSpPr>
          <p:cNvPr id="5" name="Plassholder for bunntekst 4">
            <a:extLst>
              <a:ext uri="{FF2B5EF4-FFF2-40B4-BE49-F238E27FC236}">
                <a16:creationId xmlns:a16="http://schemas.microsoft.com/office/drawing/2014/main" id="{65F08569-D209-B321-C73D-B0B3C2310F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7A9B58C1-5169-532E-B666-53946BBBA4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E33D2-A258-4B4F-AA1E-A775AAF69D2D}" type="slidenum">
              <a:rPr lang="nb-NO" smtClean="0"/>
              <a:t>‹#›</a:t>
            </a:fld>
            <a:endParaRPr lang="nb-NO"/>
          </a:p>
        </p:txBody>
      </p:sp>
    </p:spTree>
    <p:extLst>
      <p:ext uri="{BB962C8B-B14F-4D97-AF65-F5344CB8AC3E}">
        <p14:creationId xmlns:p14="http://schemas.microsoft.com/office/powerpoint/2010/main" val="1566044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26F39026-339C-F76B-7486-EE4B9612C15F}"/>
              </a:ext>
            </a:extLst>
          </p:cNvPr>
          <p:cNvSpPr/>
          <p:nvPr userDrawn="1"/>
        </p:nvSpPr>
        <p:spPr>
          <a:xfrm>
            <a:off x="10546672" y="0"/>
            <a:ext cx="1645327" cy="852256"/>
          </a:xfrm>
          <a:prstGeom prst="rect">
            <a:avLst/>
          </a:prstGeom>
          <a:blipFill dpi="0" rotWithShape="1">
            <a:blip r:embed="rId1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noFill/>
              </a:ln>
              <a:blipFill dpi="0" rotWithShape="1">
                <a:blip r:embed="rId13">
                  <a:extLst>
                    <a:ext uri="{28A0092B-C50C-407E-A947-70E740481C1C}">
                      <a14:useLocalDpi xmlns:a14="http://schemas.microsoft.com/office/drawing/2010/main" val="0"/>
                    </a:ext>
                  </a:extLst>
                </a:blip>
                <a:srcRect/>
                <a:stretch>
                  <a:fillRect/>
                </a:stretch>
              </a:blipFill>
            </a:endParaRPr>
          </a:p>
        </p:txBody>
      </p:sp>
      <p:sp>
        <p:nvSpPr>
          <p:cNvPr id="2" name="Plassholder for tittel 1">
            <a:extLst>
              <a:ext uri="{FF2B5EF4-FFF2-40B4-BE49-F238E27FC236}">
                <a16:creationId xmlns:a16="http://schemas.microsoft.com/office/drawing/2014/main" id="{3113250C-DC75-E925-2600-92BE90B8CC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934C386-88EA-5AD0-5CE7-72923F3E1B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C8CB962-0D50-3130-6F0B-8070673B90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609F0-BCD0-4BC4-AE36-F635B029C75C}" type="datetimeFigureOut">
              <a:rPr lang="nb-NO" smtClean="0"/>
              <a:t>10.10.2023</a:t>
            </a:fld>
            <a:endParaRPr lang="nb-NO"/>
          </a:p>
        </p:txBody>
      </p:sp>
      <p:sp>
        <p:nvSpPr>
          <p:cNvPr id="5" name="Plassholder for bunntekst 4">
            <a:extLst>
              <a:ext uri="{FF2B5EF4-FFF2-40B4-BE49-F238E27FC236}">
                <a16:creationId xmlns:a16="http://schemas.microsoft.com/office/drawing/2014/main" id="{2F461667-5246-686C-7D17-389E501D09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B08EC0A3-48A7-5AF8-6AB1-41D09940C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0F8D9A-072C-4EFB-9B2B-39842B8CC46F}" type="slidenum">
              <a:rPr lang="nb-NO" smtClean="0"/>
              <a:t>‹#›</a:t>
            </a:fld>
            <a:endParaRPr lang="nb-NO"/>
          </a:p>
        </p:txBody>
      </p:sp>
    </p:spTree>
    <p:extLst>
      <p:ext uri="{BB962C8B-B14F-4D97-AF65-F5344CB8AC3E}">
        <p14:creationId xmlns:p14="http://schemas.microsoft.com/office/powerpoint/2010/main" val="120727887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190B616-241D-4DFE-BC2F-C001ED77E825}"/>
              </a:ext>
            </a:extLst>
          </p:cNvPr>
          <p:cNvSpPr>
            <a:spLocks noGrp="1"/>
          </p:cNvSpPr>
          <p:nvPr>
            <p:ph type="title"/>
          </p:nvPr>
        </p:nvSpPr>
        <p:spPr>
          <a:xfrm>
            <a:off x="230124" y="457200"/>
            <a:ext cx="11731752" cy="758952"/>
          </a:xfrm>
          <a:prstGeom prst="rect">
            <a:avLst/>
          </a:prstGeom>
        </p:spPr>
        <p:txBody>
          <a:bodyPr vert="horz" lIns="91440" tIns="45720" rIns="91440" bIns="45720" rtlCol="0" anchor="t" anchorCtr="0">
            <a:noAutofit/>
          </a:bodyPr>
          <a:lstStyle/>
          <a:p>
            <a:pPr rtl="0"/>
            <a:r>
              <a:rPr lang="nb-NO" noProof="0"/>
              <a:t>KLIKK FOR Å REDIGERE TITTELSTIL I MALEN</a:t>
            </a:r>
          </a:p>
        </p:txBody>
      </p:sp>
      <p:sp>
        <p:nvSpPr>
          <p:cNvPr id="3" name="Plassholder for tekst 2">
            <a:extLst>
              <a:ext uri="{FF2B5EF4-FFF2-40B4-BE49-F238E27FC236}">
                <a16:creationId xmlns:a16="http://schemas.microsoft.com/office/drawing/2014/main" id="{A8AE909E-CC4A-4E51-BC02-B893225D2B31}"/>
              </a:ext>
            </a:extLst>
          </p:cNvPr>
          <p:cNvSpPr>
            <a:spLocks noGrp="1"/>
          </p:cNvSpPr>
          <p:nvPr>
            <p:ph type="body" idx="1"/>
          </p:nvPr>
        </p:nvSpPr>
        <p:spPr>
          <a:xfrm>
            <a:off x="230124" y="1825625"/>
            <a:ext cx="11731752" cy="4351338"/>
          </a:xfrm>
          <a:prstGeom prst="rect">
            <a:avLst/>
          </a:prstGeom>
        </p:spPr>
        <p:txBody>
          <a:bodyPr vert="horz" lIns="91440" tIns="45720" rIns="91440" bIns="45720" rtlCol="0">
            <a:normAutofit/>
          </a:bodyPr>
          <a:lstStyle/>
          <a:p>
            <a:pPr lvl="0" rtl="0"/>
            <a:r>
              <a:rPr lang="nb-NO" noProof="0"/>
              <a:t>Klikk for å redigere tekststiler i malen</a:t>
            </a:r>
          </a:p>
          <a:p>
            <a:pPr lvl="1" rtl="0"/>
            <a:r>
              <a:rPr lang="nb-NO" noProof="0"/>
              <a:t>Andre nivå</a:t>
            </a:r>
          </a:p>
          <a:p>
            <a:pPr lvl="2" rtl="0"/>
            <a:r>
              <a:rPr lang="nb-NO" noProof="0"/>
              <a:t>Tredje nivå</a:t>
            </a:r>
          </a:p>
          <a:p>
            <a:pPr lvl="3" rtl="0"/>
            <a:r>
              <a:rPr lang="nb-NO" noProof="0"/>
              <a:t>Fjerde nivå</a:t>
            </a:r>
          </a:p>
          <a:p>
            <a:pPr lvl="4" rtl="0"/>
            <a:r>
              <a:rPr lang="nb-NO" noProof="0"/>
              <a:t>Femte nivå</a:t>
            </a:r>
          </a:p>
        </p:txBody>
      </p:sp>
      <p:sp>
        <p:nvSpPr>
          <p:cNvPr id="4" name="Plassholder for dato 3">
            <a:extLst>
              <a:ext uri="{FF2B5EF4-FFF2-40B4-BE49-F238E27FC236}">
                <a16:creationId xmlns:a16="http://schemas.microsoft.com/office/drawing/2014/main" id="{743B6EE4-1695-4DD6-9758-84FFE963D6AE}"/>
              </a:ext>
            </a:extLst>
          </p:cNvPr>
          <p:cNvSpPr>
            <a:spLocks noGrp="1"/>
          </p:cNvSpPr>
          <p:nvPr>
            <p:ph type="dt" sz="half" idx="2"/>
          </p:nvPr>
        </p:nvSpPr>
        <p:spPr>
          <a:xfrm>
            <a:off x="230124" y="636106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7447433E-068D-4367-9660-64B2499EA0F7}" type="datetime1">
              <a:rPr lang="nb-NO" noProof="0" smtClean="0"/>
              <a:t>10.10.2023</a:t>
            </a:fld>
            <a:endParaRPr lang="nb-NO" noProof="0"/>
          </a:p>
        </p:txBody>
      </p:sp>
      <p:sp>
        <p:nvSpPr>
          <p:cNvPr id="5" name="Plassholder for bunntekst 4">
            <a:extLst>
              <a:ext uri="{FF2B5EF4-FFF2-40B4-BE49-F238E27FC236}">
                <a16:creationId xmlns:a16="http://schemas.microsoft.com/office/drawing/2014/main" id="{7B43250D-A8F9-4682-AD84-FD37BCAA6297}"/>
              </a:ext>
            </a:extLst>
          </p:cNvPr>
          <p:cNvSpPr>
            <a:spLocks noGrp="1"/>
          </p:cNvSpPr>
          <p:nvPr>
            <p:ph type="ftr" sz="quarter" idx="3"/>
          </p:nvPr>
        </p:nvSpPr>
        <p:spPr>
          <a:xfrm>
            <a:off x="3185652" y="6356350"/>
            <a:ext cx="5820696"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nb-NO" noProof="0"/>
          </a:p>
        </p:txBody>
      </p:sp>
      <p:sp>
        <p:nvSpPr>
          <p:cNvPr id="6" name="Plassholder for lysbildenummer 5">
            <a:extLst>
              <a:ext uri="{FF2B5EF4-FFF2-40B4-BE49-F238E27FC236}">
                <a16:creationId xmlns:a16="http://schemas.microsoft.com/office/drawing/2014/main" id="{C5E1A788-841D-41AB-A983-152B6532F723}"/>
              </a:ext>
            </a:extLst>
          </p:cNvPr>
          <p:cNvSpPr>
            <a:spLocks noGrp="1"/>
          </p:cNvSpPr>
          <p:nvPr>
            <p:ph type="sldNum" sz="quarter" idx="4"/>
          </p:nvPr>
        </p:nvSpPr>
        <p:spPr>
          <a:xfrm>
            <a:off x="921867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F4DE3823-CC86-4AC6-95C0-DC3ECA80FD88}" type="slidenum">
              <a:rPr lang="nb-NO" noProof="0" smtClean="0"/>
              <a:t>‹#›</a:t>
            </a:fld>
            <a:endParaRPr lang="nb-NO" noProof="0"/>
          </a:p>
        </p:txBody>
      </p:sp>
    </p:spTree>
    <p:extLst>
      <p:ext uri="{BB962C8B-B14F-4D97-AF65-F5344CB8AC3E}">
        <p14:creationId xmlns:p14="http://schemas.microsoft.com/office/powerpoint/2010/main" val="22055773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hf sldNum="0" hdr="0" ftr="0" dt="0"/>
  <p:txStyles>
    <p:titleStyle>
      <a:lvl1pPr algn="ctr" defTabSz="914400" rtl="0" eaLnBrk="1" latinLnBrk="0" hangingPunct="1">
        <a:lnSpc>
          <a:spcPct val="90000"/>
        </a:lnSpc>
        <a:spcBef>
          <a:spcPct val="0"/>
        </a:spcBef>
        <a:buNone/>
        <a:defRPr sz="36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46.png"/><Relationship Id="rId3" Type="http://schemas.openxmlformats.org/officeDocument/2006/relationships/image" Target="../media/image38.png"/><Relationship Id="rId7" Type="http://schemas.openxmlformats.org/officeDocument/2006/relationships/image" Target="../media/image30.png"/><Relationship Id="rId12" Type="http://schemas.openxmlformats.org/officeDocument/2006/relationships/image" Target="../media/image45.sv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41.svg"/><Relationship Id="rId11" Type="http://schemas.openxmlformats.org/officeDocument/2006/relationships/image" Target="../media/image44.png"/><Relationship Id="rId5" Type="http://schemas.openxmlformats.org/officeDocument/2006/relationships/image" Target="../media/image40.png"/><Relationship Id="rId10" Type="http://schemas.openxmlformats.org/officeDocument/2006/relationships/image" Target="../media/image43.svg"/><Relationship Id="rId4" Type="http://schemas.openxmlformats.org/officeDocument/2006/relationships/image" Target="../media/image39.svg"/><Relationship Id="rId9" Type="http://schemas.openxmlformats.org/officeDocument/2006/relationships/image" Target="../media/image42.png"/><Relationship Id="rId14" Type="http://schemas.openxmlformats.org/officeDocument/2006/relationships/image" Target="../media/image47.sv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emf"/></Relationships>
</file>

<file path=ppt/slides/_rels/slide2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hyperlink" Target="http://www.nyem&#248;nstre.no/" TargetMode="External"/><Relationship Id="rId5" Type="http://schemas.openxmlformats.org/officeDocument/2006/relationships/hyperlink" Target="mailto:ingvild.skar@nav.no" TargetMode="Externa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4920A7-B4E6-4DB2-B3FC-68042D4DF911}"/>
              </a:ext>
            </a:extLst>
          </p:cNvPr>
          <p:cNvSpPr>
            <a:spLocks noGrp="1"/>
          </p:cNvSpPr>
          <p:nvPr>
            <p:ph type="ctrTitle"/>
          </p:nvPr>
        </p:nvSpPr>
        <p:spPr/>
        <p:txBody>
          <a:bodyPr/>
          <a:lstStyle/>
          <a:p>
            <a:endParaRPr lang="no-NO"/>
          </a:p>
        </p:txBody>
      </p:sp>
      <p:sp>
        <p:nvSpPr>
          <p:cNvPr id="3" name="Undertittel 2">
            <a:extLst>
              <a:ext uri="{FF2B5EF4-FFF2-40B4-BE49-F238E27FC236}">
                <a16:creationId xmlns:a16="http://schemas.microsoft.com/office/drawing/2014/main" id="{A0F28B10-043A-4899-824F-5C7870B5E64A}"/>
              </a:ext>
            </a:extLst>
          </p:cNvPr>
          <p:cNvSpPr>
            <a:spLocks noGrp="1"/>
          </p:cNvSpPr>
          <p:nvPr>
            <p:ph type="subTitle" idx="1"/>
          </p:nvPr>
        </p:nvSpPr>
        <p:spPr/>
        <p:txBody>
          <a:bodyPr/>
          <a:lstStyle/>
          <a:p>
            <a:endParaRPr lang="no-NO"/>
          </a:p>
        </p:txBody>
      </p:sp>
      <p:pic>
        <p:nvPicPr>
          <p:cNvPr id="5" name="Bilde 4" descr="Et bilde som inneholder tre, utendørs, gress, plante&#10;&#10;Automatisk generert beskrivelse">
            <a:extLst>
              <a:ext uri="{FF2B5EF4-FFF2-40B4-BE49-F238E27FC236}">
                <a16:creationId xmlns:a16="http://schemas.microsoft.com/office/drawing/2014/main" id="{4B7E816D-3A36-48FF-A8A4-586C4863DA95}"/>
              </a:ext>
            </a:extLst>
          </p:cNvPr>
          <p:cNvPicPr>
            <a:picLocks noChangeAspect="1"/>
          </p:cNvPicPr>
          <p:nvPr/>
        </p:nvPicPr>
        <p:blipFill>
          <a:blip r:embed="rId3"/>
          <a:stretch>
            <a:fillRect/>
          </a:stretch>
        </p:blipFill>
        <p:spPr>
          <a:xfrm>
            <a:off x="0" y="0"/>
            <a:ext cx="12192000" cy="6858000"/>
          </a:xfrm>
          <a:prstGeom prst="rect">
            <a:avLst/>
          </a:prstGeom>
        </p:spPr>
      </p:pic>
      <p:sp>
        <p:nvSpPr>
          <p:cNvPr id="4" name="TekstSylinder 3">
            <a:extLst>
              <a:ext uri="{FF2B5EF4-FFF2-40B4-BE49-F238E27FC236}">
                <a16:creationId xmlns:a16="http://schemas.microsoft.com/office/drawing/2014/main" id="{D49E973F-7571-EAEE-5B71-F45FE27AEE5B}"/>
              </a:ext>
            </a:extLst>
          </p:cNvPr>
          <p:cNvSpPr txBox="1"/>
          <p:nvPr/>
        </p:nvSpPr>
        <p:spPr>
          <a:xfrm>
            <a:off x="186431" y="5442012"/>
            <a:ext cx="5388745" cy="1015663"/>
          </a:xfrm>
          <a:prstGeom prst="rect">
            <a:avLst/>
          </a:prstGeom>
          <a:noFill/>
        </p:spPr>
        <p:txBody>
          <a:bodyPr wrap="square" rtlCol="0">
            <a:spAutoFit/>
          </a:bodyPr>
          <a:lstStyle/>
          <a:p>
            <a:r>
              <a:rPr lang="nb-NO" sz="2400" b="1" dirty="0">
                <a:solidFill>
                  <a:schemeClr val="bg1"/>
                </a:solidFill>
              </a:rPr>
              <a:t>INGVILD SKÅR OG INGER LISE SANNES</a:t>
            </a:r>
          </a:p>
          <a:p>
            <a:r>
              <a:rPr lang="nb-NO" b="1" dirty="0">
                <a:solidFill>
                  <a:schemeClr val="bg1"/>
                </a:solidFill>
              </a:rPr>
              <a:t>NYE MØNSTRE – TRYGG OPPVEKST, </a:t>
            </a:r>
            <a:br>
              <a:rPr lang="nb-NO" b="1" dirty="0">
                <a:solidFill>
                  <a:schemeClr val="bg1"/>
                </a:solidFill>
              </a:rPr>
            </a:br>
            <a:r>
              <a:rPr lang="nb-NO" b="1" dirty="0">
                <a:solidFill>
                  <a:schemeClr val="bg1"/>
                </a:solidFill>
              </a:rPr>
              <a:t>KRISTIANSAND KOMMUNE / NAV KRISTIANSAND </a:t>
            </a:r>
          </a:p>
        </p:txBody>
      </p:sp>
    </p:spTree>
    <p:extLst>
      <p:ext uri="{BB962C8B-B14F-4D97-AF65-F5344CB8AC3E}">
        <p14:creationId xmlns:p14="http://schemas.microsoft.com/office/powerpoint/2010/main" val="4269270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4BD6589-3052-ED9F-B618-58D6F5E2D5E4}"/>
              </a:ext>
            </a:extLst>
          </p:cNvPr>
          <p:cNvPicPr>
            <a:picLocks noChangeAspect="1"/>
          </p:cNvPicPr>
          <p:nvPr/>
        </p:nvPicPr>
        <p:blipFill>
          <a:blip r:embed="rId3"/>
          <a:stretch>
            <a:fillRect/>
          </a:stretch>
        </p:blipFill>
        <p:spPr>
          <a:xfrm>
            <a:off x="842227" y="751495"/>
            <a:ext cx="10507541" cy="2152950"/>
          </a:xfrm>
          <a:prstGeom prst="rect">
            <a:avLst/>
          </a:prstGeom>
        </p:spPr>
      </p:pic>
      <p:pic>
        <p:nvPicPr>
          <p:cNvPr id="7" name="Bilde 6">
            <a:extLst>
              <a:ext uri="{FF2B5EF4-FFF2-40B4-BE49-F238E27FC236}">
                <a16:creationId xmlns:a16="http://schemas.microsoft.com/office/drawing/2014/main" id="{F777D2EA-6298-EEB6-EC57-5AD0C7383B58}"/>
              </a:ext>
            </a:extLst>
          </p:cNvPr>
          <p:cNvPicPr>
            <a:picLocks noChangeAspect="1"/>
          </p:cNvPicPr>
          <p:nvPr/>
        </p:nvPicPr>
        <p:blipFill>
          <a:blip r:embed="rId4"/>
          <a:stretch>
            <a:fillRect/>
          </a:stretch>
        </p:blipFill>
        <p:spPr>
          <a:xfrm>
            <a:off x="842227" y="3043178"/>
            <a:ext cx="10545647" cy="981212"/>
          </a:xfrm>
          <a:prstGeom prst="rect">
            <a:avLst/>
          </a:prstGeom>
        </p:spPr>
      </p:pic>
      <p:pic>
        <p:nvPicPr>
          <p:cNvPr id="9" name="Bilde 8">
            <a:extLst>
              <a:ext uri="{FF2B5EF4-FFF2-40B4-BE49-F238E27FC236}">
                <a16:creationId xmlns:a16="http://schemas.microsoft.com/office/drawing/2014/main" id="{64129C4D-0A6F-C7B9-8FB5-2771B6F49E8B}"/>
              </a:ext>
            </a:extLst>
          </p:cNvPr>
          <p:cNvPicPr>
            <a:picLocks noChangeAspect="1"/>
          </p:cNvPicPr>
          <p:nvPr/>
        </p:nvPicPr>
        <p:blipFill>
          <a:blip r:embed="rId5"/>
          <a:stretch>
            <a:fillRect/>
          </a:stretch>
        </p:blipFill>
        <p:spPr>
          <a:xfrm>
            <a:off x="856516" y="4244821"/>
            <a:ext cx="10517068" cy="1105054"/>
          </a:xfrm>
          <a:prstGeom prst="rect">
            <a:avLst/>
          </a:prstGeom>
        </p:spPr>
      </p:pic>
      <p:sp>
        <p:nvSpPr>
          <p:cNvPr id="10" name="TekstSylinder 9">
            <a:extLst>
              <a:ext uri="{FF2B5EF4-FFF2-40B4-BE49-F238E27FC236}">
                <a16:creationId xmlns:a16="http://schemas.microsoft.com/office/drawing/2014/main" id="{48B0BF98-6385-DF83-7965-E341FAE7EC18}"/>
              </a:ext>
            </a:extLst>
          </p:cNvPr>
          <p:cNvSpPr txBox="1"/>
          <p:nvPr/>
        </p:nvSpPr>
        <p:spPr>
          <a:xfrm>
            <a:off x="842226" y="751495"/>
            <a:ext cx="3365789" cy="584775"/>
          </a:xfrm>
          <a:prstGeom prst="rect">
            <a:avLst/>
          </a:prstGeom>
          <a:noFill/>
        </p:spPr>
        <p:txBody>
          <a:bodyPr wrap="square" rtlCol="0">
            <a:spAutoFit/>
          </a:bodyPr>
          <a:lstStyle/>
          <a:p>
            <a:r>
              <a:rPr lang="nb-NO" sz="3200" dirty="0">
                <a:solidFill>
                  <a:srgbClr val="008198"/>
                </a:solidFill>
                <a:latin typeface="Avenir Next LT Pro" panose="020B0504020202020204" pitchFamily="34" charset="0"/>
              </a:rPr>
              <a:t>Barnefattigdom</a:t>
            </a:r>
          </a:p>
        </p:txBody>
      </p:sp>
    </p:spTree>
    <p:extLst>
      <p:ext uri="{BB962C8B-B14F-4D97-AF65-F5344CB8AC3E}">
        <p14:creationId xmlns:p14="http://schemas.microsoft.com/office/powerpoint/2010/main" val="1854235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40FE99-5EE1-8540-1C51-0949B4F9C2A9}"/>
              </a:ext>
            </a:extLst>
          </p:cNvPr>
          <p:cNvSpPr>
            <a:spLocks noGrp="1"/>
          </p:cNvSpPr>
          <p:nvPr>
            <p:ph type="title"/>
          </p:nvPr>
        </p:nvSpPr>
        <p:spPr>
          <a:xfrm>
            <a:off x="880311" y="4393057"/>
            <a:ext cx="3345263" cy="1952858"/>
          </a:xfrm>
        </p:spPr>
        <p:txBody>
          <a:bodyPr anchor="ctr">
            <a:normAutofit fontScale="90000"/>
          </a:bodyPr>
          <a:lstStyle/>
          <a:p>
            <a:r>
              <a:rPr lang="nb-NO" sz="4000" dirty="0">
                <a:solidFill>
                  <a:srgbClr val="008198"/>
                </a:solidFill>
                <a:latin typeface="Avenir Next LT Pro" panose="020B0504020202020204" pitchFamily="34" charset="0"/>
              </a:rPr>
              <a:t>Hva ser vi som de største utfordringene? </a:t>
            </a:r>
            <a:br>
              <a:rPr lang="nb-NO" sz="3600" dirty="0">
                <a:solidFill>
                  <a:srgbClr val="008198"/>
                </a:solidFill>
                <a:latin typeface="Avenir Next LT Pro" panose="020B0504020202020204" pitchFamily="34" charset="0"/>
              </a:rPr>
            </a:br>
            <a:endParaRPr lang="nb-NO" sz="3600" dirty="0">
              <a:solidFill>
                <a:srgbClr val="008198"/>
              </a:solidFill>
              <a:latin typeface="Avenir Next LT Pro" panose="020B0504020202020204" pitchFamily="34" charset="0"/>
            </a:endParaRPr>
          </a:p>
        </p:txBody>
      </p:sp>
      <p:pic>
        <p:nvPicPr>
          <p:cNvPr id="2050" name="Picture 2">
            <a:extLst>
              <a:ext uri="{FF2B5EF4-FFF2-40B4-BE49-F238E27FC236}">
                <a16:creationId xmlns:a16="http://schemas.microsoft.com/office/drawing/2014/main" id="{DA997220-F936-44A4-ABAB-2964AE790C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774"/>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Plassholder for innhold 2">
            <a:extLst>
              <a:ext uri="{FF2B5EF4-FFF2-40B4-BE49-F238E27FC236}">
                <a16:creationId xmlns:a16="http://schemas.microsoft.com/office/drawing/2014/main" id="{1A0CA3BB-3EF4-F53F-AC71-E8FAA8F3C300}"/>
              </a:ext>
            </a:extLst>
          </p:cNvPr>
          <p:cNvSpPr>
            <a:spLocks noGrp="1"/>
          </p:cNvSpPr>
          <p:nvPr>
            <p:ph idx="1"/>
          </p:nvPr>
        </p:nvSpPr>
        <p:spPr>
          <a:xfrm>
            <a:off x="4225574" y="4143143"/>
            <a:ext cx="7485413" cy="2452687"/>
          </a:xfrm>
        </p:spPr>
        <p:txBody>
          <a:bodyPr anchor="ctr">
            <a:normAutofit/>
          </a:bodyPr>
          <a:lstStyle/>
          <a:p>
            <a:r>
              <a:rPr lang="nb-NO" sz="1800" dirty="0">
                <a:latin typeface="Avenir Next LT Pro Light" panose="020B0304020202020204" pitchFamily="34" charset="0"/>
              </a:rPr>
              <a:t>Vanskelig oppvekst preger voksenlivet -&gt; Generasjonsproblematikk</a:t>
            </a:r>
          </a:p>
          <a:p>
            <a:r>
              <a:rPr lang="nb-NO" sz="1800" dirty="0">
                <a:latin typeface="Avenir Next LT Pro Light" panose="020B0304020202020204" pitchFamily="34" charset="0"/>
              </a:rPr>
              <a:t>Sammensatte hjelpebehov; bolig, helse, økonomi, arbeidstilknytning</a:t>
            </a:r>
          </a:p>
          <a:p>
            <a:r>
              <a:rPr lang="nb-NO" sz="1800" dirty="0">
                <a:latin typeface="Avenir Next LT Pro Light" panose="020B0304020202020204" pitchFamily="34" charset="0"/>
              </a:rPr>
              <a:t>Jo mer komplekst, desto mindre sammenheng i tjenester</a:t>
            </a:r>
          </a:p>
          <a:p>
            <a:r>
              <a:rPr lang="nb-NO" sz="1800" dirty="0">
                <a:latin typeface="Avenir Next LT Pro Light" panose="020B0304020202020204" pitchFamily="34" charset="0"/>
              </a:rPr>
              <a:t>Utfordrende for familiene å kommunisere behov</a:t>
            </a:r>
          </a:p>
          <a:p>
            <a:r>
              <a:rPr lang="nb-NO" sz="1800" dirty="0">
                <a:latin typeface="Avenir Next LT Pro Light" panose="020B0304020202020204" pitchFamily="34" charset="0"/>
              </a:rPr>
              <a:t>Utfordrende for tjenesteapparatet å fange opp behov</a:t>
            </a:r>
          </a:p>
        </p:txBody>
      </p:sp>
    </p:spTree>
    <p:extLst>
      <p:ext uri="{BB962C8B-B14F-4D97-AF65-F5344CB8AC3E}">
        <p14:creationId xmlns:p14="http://schemas.microsoft.com/office/powerpoint/2010/main" val="40589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1508077D-C3EE-7889-F823-5D446A8B09F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834993"/>
            <a:ext cx="6583465" cy="5188013"/>
          </a:xfrm>
          <a:prstGeom prst="rect">
            <a:avLst/>
          </a:prstGeom>
          <a:noFill/>
          <a:extLst>
            <a:ext uri="{909E8E84-426E-40DD-AFC4-6F175D3DCCD1}">
              <a14:hiddenFill xmlns:a14="http://schemas.microsoft.com/office/drawing/2010/main">
                <a:solidFill>
                  <a:srgbClr val="FFFFFF"/>
                </a:solidFill>
              </a14:hiddenFill>
            </a:ext>
          </a:extLst>
        </p:spPr>
      </p:pic>
      <p:sp>
        <p:nvSpPr>
          <p:cNvPr id="4" name="Tittel 3">
            <a:extLst>
              <a:ext uri="{FF2B5EF4-FFF2-40B4-BE49-F238E27FC236}">
                <a16:creationId xmlns:a16="http://schemas.microsoft.com/office/drawing/2014/main" id="{5A57C3CB-CDED-7CB5-4B82-9C460B2337AA}"/>
              </a:ext>
            </a:extLst>
          </p:cNvPr>
          <p:cNvSpPr>
            <a:spLocks noGrp="1"/>
          </p:cNvSpPr>
          <p:nvPr>
            <p:ph type="title"/>
          </p:nvPr>
        </p:nvSpPr>
        <p:spPr>
          <a:xfrm>
            <a:off x="6456556" y="365125"/>
            <a:ext cx="5557552" cy="5032065"/>
          </a:xfrm>
        </p:spPr>
        <p:txBody>
          <a:bodyPr>
            <a:noAutofit/>
          </a:bodyPr>
          <a:lstStyle/>
          <a:p>
            <a:pPr algn="ctr"/>
            <a:br>
              <a:rPr kumimoji="0" lang="nb-NO" sz="3200" b="0" i="0" u="none" strike="noStrike" kern="1200" cap="none" spc="0" normalizeH="0" baseline="0" noProof="0" dirty="0">
                <a:ln>
                  <a:noFill/>
                </a:ln>
                <a:solidFill>
                  <a:srgbClr val="008198"/>
                </a:solidFill>
                <a:effectLst/>
                <a:uLnTx/>
                <a:uFillTx/>
                <a:latin typeface="Avenir Next LT Pro" panose="020B0504020202020204" pitchFamily="34" charset="0"/>
                <a:ea typeface="Avenir Roman" charset="0"/>
                <a:cs typeface="Helvetica" panose="020B0604020202020204" pitchFamily="34" charset="0"/>
                <a:sym typeface="Avenir Roman" charset="0"/>
              </a:rPr>
            </a:br>
            <a:r>
              <a:rPr kumimoji="0" lang="nb-NO" sz="4000" b="0" strike="noStrike" kern="1200" cap="none" spc="0" normalizeH="0" baseline="0" noProof="0" dirty="0">
                <a:ln>
                  <a:noFill/>
                </a:ln>
                <a:solidFill>
                  <a:srgbClr val="008198"/>
                </a:solidFill>
                <a:effectLst/>
                <a:uLnTx/>
                <a:uFillTx/>
                <a:latin typeface="Avenir Next LT Pro" panose="020B0504020202020204" pitchFamily="34" charset="0"/>
                <a:ea typeface="Avenir Roman" charset="0"/>
                <a:cs typeface="Helvetica" panose="020B0604020202020204" pitchFamily="34" charset="0"/>
                <a:sym typeface="Avenir Roman" charset="0"/>
              </a:rPr>
              <a:t>Målsetning</a:t>
            </a:r>
            <a:br>
              <a:rPr kumimoji="0" lang="nb-NO" sz="4000" b="0" u="sng" strike="noStrike" kern="1200" cap="none" spc="0" normalizeH="0" baseline="0" noProof="0" dirty="0">
                <a:ln>
                  <a:noFill/>
                </a:ln>
                <a:solidFill>
                  <a:srgbClr val="008198"/>
                </a:solidFill>
                <a:effectLst/>
                <a:uLnTx/>
                <a:uFillTx/>
                <a:latin typeface="Aptos ExtraBold" panose="020B0004020202020204" pitchFamily="34" charset="0"/>
                <a:ea typeface="Avenir Roman" charset="0"/>
                <a:cs typeface="Helvetica" panose="020B0604020202020204" pitchFamily="34" charset="0"/>
                <a:sym typeface="Avenir Roman" charset="0"/>
              </a:rPr>
            </a:br>
            <a:br>
              <a:rPr kumimoji="0" lang="nb-NO" sz="3200" b="0" i="0" u="none" strike="noStrike" kern="1200" cap="none" spc="0" normalizeH="0" baseline="0" noProof="0" dirty="0">
                <a:ln>
                  <a:noFill/>
                </a:ln>
                <a:solidFill>
                  <a:srgbClr val="008198"/>
                </a:solidFill>
                <a:effectLst/>
                <a:uLnTx/>
                <a:uFillTx/>
                <a:latin typeface="Avenir Next LT Pro" panose="020B0504020202020204" pitchFamily="34" charset="0"/>
                <a:ea typeface="Avenir Roman" charset="0"/>
                <a:cs typeface="Helvetica" panose="020B0604020202020204" pitchFamily="34" charset="0"/>
                <a:sym typeface="Avenir Roman" charset="0"/>
              </a:rPr>
            </a:br>
            <a:r>
              <a:rPr lang="nb-NO" sz="3200" dirty="0">
                <a:solidFill>
                  <a:srgbClr val="008198"/>
                </a:solidFill>
                <a:latin typeface="Avenir Next LT Pro Light" panose="020B0304020202020204" pitchFamily="34" charset="0"/>
                <a:ea typeface="Avenir Roman" charset="0"/>
                <a:cs typeface="Helvetica" panose="020B0604020202020204" pitchFamily="34" charset="0"/>
                <a:sym typeface="Avenir Roman" charset="0"/>
              </a:rPr>
              <a:t>B</a:t>
            </a:r>
            <a:r>
              <a:rPr kumimoji="0" lang="nb-NO" sz="3200" b="0" i="0" u="none" strike="noStrike" kern="1200" cap="none" spc="0" normalizeH="0" baseline="0" noProof="0" dirty="0">
                <a:ln>
                  <a:noFill/>
                </a:ln>
                <a:solidFill>
                  <a:srgbClr val="008198"/>
                </a:solidFill>
                <a:effectLst/>
                <a:uLnTx/>
                <a:uFillTx/>
                <a:latin typeface="Avenir Next LT Pro Light" panose="020B0304020202020204" pitchFamily="34" charset="0"/>
                <a:ea typeface="Avenir Roman" charset="0"/>
                <a:cs typeface="Helvetica" panose="020B0604020202020204" pitchFamily="34" charset="0"/>
                <a:sym typeface="Avenir Roman" charset="0"/>
              </a:rPr>
              <a:t>ryte mønstre hvor lavinntekt og sosiale utfordring overføres fra en generasjon til en annen</a:t>
            </a:r>
            <a:endParaRPr lang="nb-NO" sz="3200" dirty="0">
              <a:solidFill>
                <a:srgbClr val="008198"/>
              </a:solidFill>
              <a:latin typeface="Avenir Next LT Pro Light" panose="020B0304020202020204" pitchFamily="34" charset="0"/>
            </a:endParaRPr>
          </a:p>
        </p:txBody>
      </p:sp>
    </p:spTree>
    <p:extLst>
      <p:ext uri="{BB962C8B-B14F-4D97-AF65-F5344CB8AC3E}">
        <p14:creationId xmlns:p14="http://schemas.microsoft.com/office/powerpoint/2010/main" val="2300098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1B93B385-C974-4AA6-A9F5-F75DE3C32A79}"/>
              </a:ext>
            </a:extLst>
          </p:cNvPr>
          <p:cNvPicPr>
            <a:picLocks noGrp="1" noChangeAspect="1"/>
          </p:cNvPicPr>
          <p:nvPr>
            <p:ph idx="4294967295"/>
          </p:nvPr>
        </p:nvPicPr>
        <p:blipFill>
          <a:blip r:embed="rId3"/>
          <a:stretch>
            <a:fillRect/>
          </a:stretch>
        </p:blipFill>
        <p:spPr>
          <a:xfrm>
            <a:off x="318499" y="173223"/>
            <a:ext cx="11702265" cy="6511553"/>
          </a:xfrm>
          <a:prstGeom prst="rect">
            <a:avLst/>
          </a:prstGeom>
        </p:spPr>
      </p:pic>
    </p:spTree>
    <p:extLst>
      <p:ext uri="{BB962C8B-B14F-4D97-AF65-F5344CB8AC3E}">
        <p14:creationId xmlns:p14="http://schemas.microsoft.com/office/powerpoint/2010/main" val="1288945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ssholder for innhold 5">
            <a:extLst>
              <a:ext uri="{FF2B5EF4-FFF2-40B4-BE49-F238E27FC236}">
                <a16:creationId xmlns:a16="http://schemas.microsoft.com/office/drawing/2014/main" id="{1ECB5120-461F-4C2E-AA16-25C2C23AEA36}"/>
              </a:ext>
            </a:extLst>
          </p:cNvPr>
          <p:cNvPicPr>
            <a:picLocks noGrp="1" noChangeAspect="1"/>
          </p:cNvPicPr>
          <p:nvPr>
            <p:ph sz="half" idx="2"/>
          </p:nvPr>
        </p:nvPicPr>
        <p:blipFill rotWithShape="1">
          <a:blip r:embed="rId3"/>
          <a:srcRect t="15316"/>
          <a:stretch/>
        </p:blipFill>
        <p:spPr>
          <a:xfrm>
            <a:off x="1" y="10"/>
            <a:ext cx="9669642" cy="6857990"/>
          </a:xfrm>
          <a:prstGeom prst="rect">
            <a:avLst/>
          </a:prstGeom>
          <a:noFill/>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tel 3"/>
          <p:cNvSpPr>
            <a:spLocks noGrp="1"/>
          </p:cNvSpPr>
          <p:nvPr>
            <p:ph type="title"/>
          </p:nvPr>
        </p:nvSpPr>
        <p:spPr>
          <a:xfrm>
            <a:off x="7531610" y="365125"/>
            <a:ext cx="3822189" cy="1899912"/>
          </a:xfrm>
        </p:spPr>
        <p:txBody>
          <a:bodyPr vert="horz" lIns="91440" tIns="45720" rIns="91440" bIns="45720" rtlCol="0" anchor="ctr">
            <a:normAutofit/>
          </a:bodyPr>
          <a:lstStyle/>
          <a:p>
            <a:pPr algn="r"/>
            <a:r>
              <a:rPr lang="en-US" sz="4000" dirty="0" err="1"/>
              <a:t>Én</a:t>
            </a:r>
            <a:r>
              <a:rPr lang="en-US" sz="4000" dirty="0"/>
              <a:t> </a:t>
            </a:r>
            <a:r>
              <a:rPr lang="en-US" sz="4000" dirty="0" err="1"/>
              <a:t>satsing</a:t>
            </a:r>
            <a:r>
              <a:rPr lang="en-US" sz="4000" dirty="0"/>
              <a:t> – 15 </a:t>
            </a:r>
            <a:br>
              <a:rPr lang="en-US" sz="4000" dirty="0"/>
            </a:br>
            <a:r>
              <a:rPr lang="en-US" sz="4000" dirty="0" err="1"/>
              <a:t>kommuner</a:t>
            </a:r>
            <a:endParaRPr lang="en-US" sz="4000" dirty="0"/>
          </a:p>
        </p:txBody>
      </p:sp>
      <p:sp>
        <p:nvSpPr>
          <p:cNvPr id="19" name="Plassholder for innhold 4"/>
          <p:cNvSpPr>
            <a:spLocks noGrp="1"/>
          </p:cNvSpPr>
          <p:nvPr>
            <p:ph sz="half" idx="1"/>
          </p:nvPr>
        </p:nvSpPr>
        <p:spPr>
          <a:xfrm>
            <a:off x="7531610" y="2038350"/>
            <a:ext cx="3822189" cy="4454525"/>
          </a:xfrm>
        </p:spPr>
        <p:txBody>
          <a:bodyPr vert="horz" lIns="91440" tIns="45720" rIns="91440" bIns="45720" rtlCol="0">
            <a:normAutofit fontScale="92500" lnSpcReduction="10000"/>
          </a:bodyPr>
          <a:lstStyle/>
          <a:p>
            <a:pPr marL="0" fontAlgn="base">
              <a:spcBef>
                <a:spcPct val="0"/>
              </a:spcBef>
              <a:spcAft>
                <a:spcPct val="0"/>
              </a:spcAft>
              <a:defRPr/>
            </a:pPr>
            <a:endParaRPr lang="en-US" altLang="nb-NO" sz="2400" dirty="0">
              <a:latin typeface="Avenir Next LT Pro" panose="020B0504020202020204" pitchFamily="34" charset="0"/>
            </a:endParaRPr>
          </a:p>
          <a:p>
            <a:pPr marL="0" indent="0" algn="r" fontAlgn="base">
              <a:spcBef>
                <a:spcPct val="0"/>
              </a:spcBef>
              <a:spcAft>
                <a:spcPct val="0"/>
              </a:spcAft>
              <a:buNone/>
              <a:defRPr/>
            </a:pPr>
            <a:r>
              <a:rPr lang="en-US" altLang="nb-NO" sz="2400" dirty="0">
                <a:latin typeface="Avenir Next LT Pro" panose="020B0504020202020204" pitchFamily="34" charset="0"/>
              </a:rPr>
              <a:t>Kristiansand er </a:t>
            </a:r>
            <a:r>
              <a:rPr lang="en-US" altLang="nb-NO" sz="2400" dirty="0" err="1">
                <a:latin typeface="Avenir Next LT Pro" panose="020B0504020202020204" pitchFamily="34" charset="0"/>
              </a:rPr>
              <a:t>vertskommune</a:t>
            </a:r>
            <a:r>
              <a:rPr lang="en-US" altLang="nb-NO" sz="2400" dirty="0">
                <a:latin typeface="Avenir Next LT Pro" panose="020B0504020202020204" pitchFamily="34" charset="0"/>
              </a:rPr>
              <a:t> </a:t>
            </a:r>
            <a:br>
              <a:rPr lang="en-US" altLang="nb-NO" sz="2400" dirty="0">
                <a:latin typeface="Avenir Next LT Pro" panose="020B0504020202020204" pitchFamily="34" charset="0"/>
              </a:rPr>
            </a:br>
            <a:r>
              <a:rPr lang="en-US" altLang="nb-NO" sz="2400" dirty="0" err="1">
                <a:latin typeface="Avenir Next LT Pro" panose="020B0504020202020204" pitchFamily="34" charset="0"/>
              </a:rPr>
              <a:t>og</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har</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overordnet</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ansvar</a:t>
            </a:r>
            <a:r>
              <a:rPr lang="en-US" altLang="nb-NO" sz="2400" dirty="0">
                <a:latin typeface="Avenir Next LT Pro" panose="020B0504020202020204" pitchFamily="34" charset="0"/>
              </a:rPr>
              <a:t> for </a:t>
            </a:r>
            <a:r>
              <a:rPr lang="en-US" altLang="nb-NO" sz="2400" dirty="0" err="1">
                <a:latin typeface="Avenir Next LT Pro" panose="020B0504020202020204" pitchFamily="34" charset="0"/>
              </a:rPr>
              <a:t>metodeveiledning</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og</a:t>
            </a:r>
            <a:r>
              <a:rPr lang="en-US" altLang="nb-NO" sz="2400" dirty="0">
                <a:latin typeface="Avenir Next LT Pro" panose="020B0504020202020204" pitchFamily="34" charset="0"/>
              </a:rPr>
              <a:t> </a:t>
            </a:r>
            <a:br>
              <a:rPr lang="en-US" altLang="nb-NO" sz="2400" dirty="0">
                <a:latin typeface="Avenir Next LT Pro" panose="020B0504020202020204" pitchFamily="34" charset="0"/>
              </a:rPr>
            </a:br>
            <a:r>
              <a:rPr lang="en-US" altLang="nb-NO" sz="2400" dirty="0" err="1">
                <a:latin typeface="Avenir Next LT Pro" panose="020B0504020202020204" pitchFamily="34" charset="0"/>
              </a:rPr>
              <a:t>opplæring</a:t>
            </a:r>
            <a:r>
              <a:rPr lang="en-US" altLang="nb-NO" sz="2400" dirty="0">
                <a:latin typeface="Avenir Next LT Pro" panose="020B0504020202020204" pitchFamily="34" charset="0"/>
              </a:rPr>
              <a:t> i </a:t>
            </a:r>
            <a:r>
              <a:rPr lang="en-US" altLang="nb-NO" sz="2400" dirty="0" err="1">
                <a:latin typeface="Avenir Next LT Pro" panose="020B0504020202020204" pitchFamily="34" charset="0"/>
              </a:rPr>
              <a:t>Agder</a:t>
            </a:r>
            <a:r>
              <a:rPr lang="en-US" altLang="nb-NO" sz="2400" dirty="0">
                <a:latin typeface="Avenir Next LT Pro" panose="020B0504020202020204" pitchFamily="34" charset="0"/>
              </a:rPr>
              <a:t>. </a:t>
            </a:r>
            <a:br>
              <a:rPr lang="en-US" altLang="nb-NO" sz="2400" dirty="0">
                <a:latin typeface="Avenir Next LT Pro" panose="020B0504020202020204" pitchFamily="34" charset="0"/>
              </a:rPr>
            </a:br>
            <a:br>
              <a:rPr lang="en-US" altLang="nb-NO" sz="2400" dirty="0">
                <a:latin typeface="Avenir Next LT Pro" panose="020B0504020202020204" pitchFamily="34" charset="0"/>
              </a:rPr>
            </a:br>
            <a:r>
              <a:rPr lang="en-US" altLang="nb-NO" sz="2400" dirty="0">
                <a:latin typeface="Avenir Next LT Pro" panose="020B0504020202020204" pitchFamily="34" charset="0"/>
              </a:rPr>
              <a:t>Kommuner </a:t>
            </a:r>
            <a:r>
              <a:rPr lang="en-US" altLang="nb-NO" sz="2400" dirty="0" err="1">
                <a:latin typeface="Avenir Next LT Pro" panose="020B0504020202020204" pitchFamily="34" charset="0"/>
              </a:rPr>
              <a:t>som</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deltar</a:t>
            </a:r>
            <a:r>
              <a:rPr lang="en-US" altLang="nb-NO" sz="2400" dirty="0">
                <a:latin typeface="Avenir Next LT Pro" panose="020B0504020202020204" pitchFamily="34" charset="0"/>
              </a:rPr>
              <a:t>:</a:t>
            </a:r>
            <a:br>
              <a:rPr lang="en-US" altLang="nb-NO" sz="2400" dirty="0">
                <a:latin typeface="Avenir Next LT Pro" panose="020B0504020202020204" pitchFamily="34" charset="0"/>
              </a:rPr>
            </a:br>
            <a:r>
              <a:rPr lang="en-US" altLang="nb-NO" sz="2400" dirty="0" err="1">
                <a:latin typeface="Avenir Next LT Pro" panose="020B0504020202020204" pitchFamily="34" charset="0"/>
              </a:rPr>
              <a:t>Kristiansand,Arendal</a:t>
            </a:r>
            <a:r>
              <a:rPr lang="en-US" altLang="nb-NO" sz="2400" dirty="0">
                <a:latin typeface="Avenir Next LT Pro" panose="020B0504020202020204" pitchFamily="34" charset="0"/>
              </a:rPr>
              <a:t>, </a:t>
            </a:r>
            <a:br>
              <a:rPr lang="en-US" altLang="nb-NO" sz="2400" dirty="0">
                <a:latin typeface="Avenir Next LT Pro" panose="020B0504020202020204" pitchFamily="34" charset="0"/>
              </a:rPr>
            </a:br>
            <a:r>
              <a:rPr lang="en-US" altLang="nb-NO" sz="2400" dirty="0">
                <a:latin typeface="Avenir Next LT Pro" panose="020B0504020202020204" pitchFamily="34" charset="0"/>
              </a:rPr>
              <a:t>Stavanger, </a:t>
            </a:r>
            <a:r>
              <a:rPr lang="en-US" altLang="nb-NO" sz="2400" dirty="0" err="1">
                <a:latin typeface="Avenir Next LT Pro" panose="020B0504020202020204" pitchFamily="34" charset="0"/>
              </a:rPr>
              <a:t>Birkenes</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Tvedestrand</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Gjerstad</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Vegårshei</a:t>
            </a:r>
            <a:r>
              <a:rPr lang="en-US" altLang="nb-NO" sz="2400" dirty="0">
                <a:latin typeface="Avenir Next LT Pro" panose="020B0504020202020204" pitchFamily="34" charset="0"/>
              </a:rPr>
              <a:t>, </a:t>
            </a:r>
            <a:r>
              <a:rPr lang="en-US" altLang="nb-NO" sz="2400" dirty="0" err="1">
                <a:latin typeface="Avenir Next LT Pro" panose="020B0504020202020204" pitchFamily="34" charset="0"/>
              </a:rPr>
              <a:t>Lyngdal</a:t>
            </a:r>
            <a:r>
              <a:rPr lang="en-US" altLang="nb-NO" sz="2400" dirty="0">
                <a:latin typeface="Avenir Next LT Pro" panose="020B0504020202020204" pitchFamily="34" charset="0"/>
              </a:rPr>
              <a:t>, Lindesnes, </a:t>
            </a:r>
            <a:r>
              <a:rPr lang="en-US" sz="2400" dirty="0" err="1">
                <a:latin typeface="Avenir Next LT Pro" panose="020B0504020202020204" pitchFamily="34" charset="0"/>
              </a:rPr>
              <a:t>Flekkefjord</a:t>
            </a:r>
            <a:r>
              <a:rPr lang="en-US" sz="2400" dirty="0">
                <a:latin typeface="Avenir Next LT Pro" panose="020B0504020202020204" pitchFamily="34" charset="0"/>
              </a:rPr>
              <a:t>, </a:t>
            </a:r>
            <a:r>
              <a:rPr lang="en-US" sz="2400" dirty="0" err="1">
                <a:latin typeface="Avenir Next LT Pro" panose="020B0504020202020204" pitchFamily="34" charset="0"/>
              </a:rPr>
              <a:t>Kvinesdal</a:t>
            </a:r>
            <a:r>
              <a:rPr lang="en-US" sz="2400" dirty="0">
                <a:latin typeface="Avenir Next LT Pro" panose="020B0504020202020204" pitchFamily="34" charset="0"/>
              </a:rPr>
              <a:t>, Sirdal, </a:t>
            </a:r>
            <a:r>
              <a:rPr lang="en-US" sz="2400" dirty="0" err="1">
                <a:latin typeface="Avenir Next LT Pro" panose="020B0504020202020204" pitchFamily="34" charset="0"/>
              </a:rPr>
              <a:t>Farsund</a:t>
            </a:r>
            <a:r>
              <a:rPr lang="en-US" sz="2400" dirty="0">
                <a:latin typeface="Avenir Next LT Pro" panose="020B0504020202020204" pitchFamily="34" charset="0"/>
              </a:rPr>
              <a:t>, Strand, Tromsø. </a:t>
            </a:r>
          </a:p>
          <a:p>
            <a:pPr marL="0"/>
            <a:endParaRPr lang="en-US" sz="2000" dirty="0"/>
          </a:p>
        </p:txBody>
      </p:sp>
    </p:spTree>
    <p:extLst>
      <p:ext uri="{BB962C8B-B14F-4D97-AF65-F5344CB8AC3E}">
        <p14:creationId xmlns:p14="http://schemas.microsoft.com/office/powerpoint/2010/main" val="804553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F33EAA4-0170-8CB2-E27E-B00320E6EE74}"/>
              </a:ext>
            </a:extLst>
          </p:cNvPr>
          <p:cNvSpPr>
            <a:spLocks noGrp="1"/>
          </p:cNvSpPr>
          <p:nvPr>
            <p:ph type="title"/>
          </p:nvPr>
        </p:nvSpPr>
        <p:spPr/>
        <p:txBody>
          <a:bodyPr/>
          <a:lstStyle/>
          <a:p>
            <a:r>
              <a:rPr lang="nb-NO" dirty="0">
                <a:solidFill>
                  <a:srgbClr val="008198"/>
                </a:solidFill>
                <a:latin typeface="Avenir Next LT Pro" panose="020B0504020202020204" pitchFamily="34" charset="0"/>
              </a:rPr>
              <a:t>Oppstart av Nye Mønstre i en kommune</a:t>
            </a:r>
          </a:p>
        </p:txBody>
      </p:sp>
      <p:graphicFrame>
        <p:nvGraphicFramePr>
          <p:cNvPr id="15" name="Plassholder for innhold 14">
            <a:extLst>
              <a:ext uri="{FF2B5EF4-FFF2-40B4-BE49-F238E27FC236}">
                <a16:creationId xmlns:a16="http://schemas.microsoft.com/office/drawing/2014/main" id="{667FCF48-D4FF-1FAD-FFCF-0FFF012ACA85}"/>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1833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F33EAA4-0170-8CB2-E27E-B00320E6EE74}"/>
              </a:ext>
            </a:extLst>
          </p:cNvPr>
          <p:cNvSpPr>
            <a:spLocks noGrp="1"/>
          </p:cNvSpPr>
          <p:nvPr>
            <p:ph type="title"/>
          </p:nvPr>
        </p:nvSpPr>
        <p:spPr/>
        <p:txBody>
          <a:bodyPr/>
          <a:lstStyle/>
          <a:p>
            <a:r>
              <a:rPr lang="nb-NO" dirty="0">
                <a:solidFill>
                  <a:srgbClr val="008198"/>
                </a:solidFill>
                <a:latin typeface="Avenir Next LT Pro" panose="020B0504020202020204" pitchFamily="34" charset="0"/>
              </a:rPr>
              <a:t>Oppstart av Nye Mønstre i en kommune</a:t>
            </a:r>
          </a:p>
        </p:txBody>
      </p:sp>
      <p:graphicFrame>
        <p:nvGraphicFramePr>
          <p:cNvPr id="15" name="Plassholder for innhold 14">
            <a:extLst>
              <a:ext uri="{FF2B5EF4-FFF2-40B4-BE49-F238E27FC236}">
                <a16:creationId xmlns:a16="http://schemas.microsoft.com/office/drawing/2014/main" id="{667FCF48-D4FF-1FAD-FFCF-0FFF012ACA85}"/>
              </a:ext>
            </a:extLst>
          </p:cNvPr>
          <p:cNvGraphicFramePr>
            <a:graphicFrameLocks noGrp="1"/>
          </p:cNvGraphicFramePr>
          <p:nvPr>
            <p:ph idx="1"/>
            <p:extLst>
              <p:ext uri="{D42A27DB-BD31-4B8C-83A1-F6EECF244321}">
                <p14:modId xmlns:p14="http://schemas.microsoft.com/office/powerpoint/2010/main" val="2341250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3231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3E04F0-B683-4F3C-835F-384B52BA2472}"/>
              </a:ext>
            </a:extLst>
          </p:cNvPr>
          <p:cNvSpPr>
            <a:spLocks noGrp="1"/>
          </p:cNvSpPr>
          <p:nvPr>
            <p:ph type="title"/>
          </p:nvPr>
        </p:nvSpPr>
        <p:spPr/>
        <p:txBody>
          <a:bodyPr/>
          <a:lstStyle/>
          <a:p>
            <a:pPr algn="ctr"/>
            <a:r>
              <a:rPr lang="nb-NO" dirty="0" err="1">
                <a:solidFill>
                  <a:srgbClr val="339AAD"/>
                </a:solidFill>
                <a:latin typeface="Avenir Next LT Pro" panose="020B0504020202020204" pitchFamily="34" charset="0"/>
              </a:rPr>
              <a:t>Forskningsstøttet</a:t>
            </a:r>
            <a:r>
              <a:rPr lang="nb-NO" dirty="0">
                <a:solidFill>
                  <a:srgbClr val="008198"/>
                </a:solidFill>
                <a:latin typeface="Avenir Next LT Pro" panose="020B0504020202020204" pitchFamily="34" charset="0"/>
              </a:rPr>
              <a:t> innovasjonsprosjekt</a:t>
            </a:r>
          </a:p>
        </p:txBody>
      </p:sp>
      <p:pic>
        <p:nvPicPr>
          <p:cNvPr id="5" name="Plassholder for innhold 4" descr="Et bilde som inneholder tekst, kart&#10;&#10;Automatisk generert beskrivelse">
            <a:extLst>
              <a:ext uri="{FF2B5EF4-FFF2-40B4-BE49-F238E27FC236}">
                <a16:creationId xmlns:a16="http://schemas.microsoft.com/office/drawing/2014/main" id="{5276E12D-7321-449E-B7F7-9CBFC6469863}"/>
              </a:ext>
            </a:extLst>
          </p:cNvPr>
          <p:cNvPicPr>
            <a:picLocks noGrp="1" noChangeAspect="1"/>
          </p:cNvPicPr>
          <p:nvPr>
            <p:ph idx="1"/>
          </p:nvPr>
        </p:nvPicPr>
        <p:blipFill>
          <a:blip r:embed="rId3"/>
          <a:stretch>
            <a:fillRect/>
          </a:stretch>
        </p:blipFill>
        <p:spPr>
          <a:xfrm>
            <a:off x="313727" y="1690688"/>
            <a:ext cx="11785912" cy="4396509"/>
          </a:xfrm>
        </p:spPr>
      </p:pic>
    </p:spTree>
    <p:extLst>
      <p:ext uri="{BB962C8B-B14F-4D97-AF65-F5344CB8AC3E}">
        <p14:creationId xmlns:p14="http://schemas.microsoft.com/office/powerpoint/2010/main" val="1488370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0224517F-0E38-4028-89F0-9B55CDAABF84}"/>
              </a:ext>
            </a:extLst>
          </p:cNvPr>
          <p:cNvSpPr>
            <a:spLocks noGrp="1"/>
          </p:cNvSpPr>
          <p:nvPr>
            <p:ph type="title"/>
          </p:nvPr>
        </p:nvSpPr>
        <p:spPr/>
        <p:txBody>
          <a:bodyPr/>
          <a:lstStyle/>
          <a:p>
            <a:r>
              <a:rPr lang="nb-NO" dirty="0">
                <a:solidFill>
                  <a:srgbClr val="008198"/>
                </a:solidFill>
                <a:latin typeface="Avenir Next LT Pro" panose="020B0504020202020204" pitchFamily="34" charset="0"/>
              </a:rPr>
              <a:t>Praktisk økonomisk hjelp</a:t>
            </a:r>
            <a:endParaRPr lang="no-NO" dirty="0">
              <a:solidFill>
                <a:srgbClr val="008198"/>
              </a:solidFill>
              <a:latin typeface="Avenir Next LT Pro" panose="020B0504020202020204" pitchFamily="34" charset="0"/>
            </a:endParaRPr>
          </a:p>
        </p:txBody>
      </p:sp>
      <p:sp>
        <p:nvSpPr>
          <p:cNvPr id="8" name="Plassholder for tekst 7">
            <a:extLst>
              <a:ext uri="{FF2B5EF4-FFF2-40B4-BE49-F238E27FC236}">
                <a16:creationId xmlns:a16="http://schemas.microsoft.com/office/drawing/2014/main" id="{ACB478C9-6B10-4286-95B1-0971A702EB1C}"/>
              </a:ext>
            </a:extLst>
          </p:cNvPr>
          <p:cNvSpPr>
            <a:spLocks noGrp="1"/>
          </p:cNvSpPr>
          <p:nvPr>
            <p:ph type="body" idx="1"/>
          </p:nvPr>
        </p:nvSpPr>
        <p:spPr/>
        <p:txBody>
          <a:bodyPr>
            <a:normAutofit/>
          </a:bodyPr>
          <a:lstStyle/>
          <a:p>
            <a:pPr algn="ctr"/>
            <a:r>
              <a:rPr lang="nb-NO" sz="3600" b="0" dirty="0">
                <a:latin typeface="Calibri Light"/>
                <a:ea typeface="+mj-ea"/>
                <a:cs typeface="+mj-cs"/>
              </a:rPr>
              <a:t>Ø</a:t>
            </a:r>
            <a:r>
              <a:rPr kumimoji="0" lang="nb-NO" sz="3600" b="0" i="0" u="none" strike="noStrike" kern="1200" cap="none" spc="0" normalizeH="0" baseline="0" noProof="0" dirty="0" err="1">
                <a:ln>
                  <a:noFill/>
                </a:ln>
                <a:effectLst/>
                <a:uLnTx/>
                <a:uFillTx/>
                <a:latin typeface="Calibri Light"/>
                <a:ea typeface="+mj-ea"/>
                <a:cs typeface="+mj-cs"/>
              </a:rPr>
              <a:t>konomisk</a:t>
            </a:r>
            <a:r>
              <a:rPr kumimoji="0" lang="nb-NO" sz="3600" b="0" i="0" u="none" strike="noStrike" kern="1200" cap="none" spc="0" normalizeH="0" baseline="0" noProof="0" dirty="0">
                <a:ln>
                  <a:noFill/>
                </a:ln>
                <a:effectLst/>
                <a:uLnTx/>
                <a:uFillTx/>
                <a:latin typeface="Calibri Light"/>
                <a:ea typeface="+mj-ea"/>
                <a:cs typeface="+mj-cs"/>
              </a:rPr>
              <a:t> rådgivning</a:t>
            </a:r>
            <a:endParaRPr lang="no-NO" sz="2000" dirty="0"/>
          </a:p>
        </p:txBody>
      </p:sp>
      <p:pic>
        <p:nvPicPr>
          <p:cNvPr id="12" name="Plassholder for innhold 11">
            <a:extLst>
              <a:ext uri="{FF2B5EF4-FFF2-40B4-BE49-F238E27FC236}">
                <a16:creationId xmlns:a16="http://schemas.microsoft.com/office/drawing/2014/main" id="{3564ED83-084D-4680-94BF-0FDC449325E2}"/>
              </a:ext>
            </a:extLst>
          </p:cNvPr>
          <p:cNvPicPr>
            <a:picLocks noGrp="1" noChangeAspect="1"/>
          </p:cNvPicPr>
          <p:nvPr>
            <p:ph sz="half" idx="2"/>
          </p:nvPr>
        </p:nvPicPr>
        <p:blipFill>
          <a:blip r:embed="rId3"/>
          <a:stretch>
            <a:fillRect/>
          </a:stretch>
        </p:blipFill>
        <p:spPr>
          <a:xfrm>
            <a:off x="886104" y="2505075"/>
            <a:ext cx="5065154" cy="3684588"/>
          </a:xfrm>
          <a:prstGeom prst="rect">
            <a:avLst/>
          </a:prstGeom>
        </p:spPr>
      </p:pic>
      <p:sp>
        <p:nvSpPr>
          <p:cNvPr id="10" name="Plassholder for tekst 9">
            <a:extLst>
              <a:ext uri="{FF2B5EF4-FFF2-40B4-BE49-F238E27FC236}">
                <a16:creationId xmlns:a16="http://schemas.microsoft.com/office/drawing/2014/main" id="{FDD8272F-2DDD-4714-B5CC-8D133BE911F9}"/>
              </a:ext>
            </a:extLst>
          </p:cNvPr>
          <p:cNvSpPr>
            <a:spLocks noGrp="1"/>
          </p:cNvSpPr>
          <p:nvPr>
            <p:ph type="body" sz="quarter" idx="3"/>
          </p:nvPr>
        </p:nvSpPr>
        <p:spPr>
          <a:xfrm>
            <a:off x="6489576" y="1681163"/>
            <a:ext cx="4865811" cy="823912"/>
          </a:xfrm>
        </p:spPr>
        <p:txBody>
          <a:bodyPr>
            <a:normAutofit/>
          </a:bodyPr>
          <a:lstStyle/>
          <a:p>
            <a:pPr algn="ctr"/>
            <a:r>
              <a:rPr lang="nb-NO" sz="3600" b="0" dirty="0">
                <a:latin typeface="Calibri Light"/>
                <a:ea typeface="+mj-ea"/>
                <a:cs typeface="+mj-cs"/>
              </a:rPr>
              <a:t>Frivillig økonomistyring</a:t>
            </a:r>
            <a:endParaRPr lang="no-NO" sz="2000" dirty="0"/>
          </a:p>
        </p:txBody>
      </p:sp>
      <p:pic>
        <p:nvPicPr>
          <p:cNvPr id="14" name="Plassholder for innhold 13">
            <a:extLst>
              <a:ext uri="{FF2B5EF4-FFF2-40B4-BE49-F238E27FC236}">
                <a16:creationId xmlns:a16="http://schemas.microsoft.com/office/drawing/2014/main" id="{81FE87FA-A35D-4230-92A5-164639C39E9E}"/>
              </a:ext>
            </a:extLst>
          </p:cNvPr>
          <p:cNvPicPr>
            <a:picLocks noGrp="1" noChangeAspect="1"/>
          </p:cNvPicPr>
          <p:nvPr>
            <p:ph sz="quarter" idx="4"/>
          </p:nvPr>
        </p:nvPicPr>
        <p:blipFill>
          <a:blip r:embed="rId4"/>
          <a:stretch>
            <a:fillRect/>
          </a:stretch>
        </p:blipFill>
        <p:spPr>
          <a:xfrm>
            <a:off x="6228039" y="2505075"/>
            <a:ext cx="5071509" cy="3684588"/>
          </a:xfrm>
          <a:prstGeom prst="rect">
            <a:avLst/>
          </a:prstGeom>
        </p:spPr>
      </p:pic>
    </p:spTree>
    <p:extLst>
      <p:ext uri="{BB962C8B-B14F-4D97-AF65-F5344CB8AC3E}">
        <p14:creationId xmlns:p14="http://schemas.microsoft.com/office/powerpoint/2010/main" val="379000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40DD1ED9-20E7-E3EE-8E0E-8D1F32108F6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08500" y="395352"/>
            <a:ext cx="7529572" cy="6463153"/>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k 6" descr="En økologisk-figur">
            <a:extLst>
              <a:ext uri="{FF2B5EF4-FFF2-40B4-BE49-F238E27FC236}">
                <a16:creationId xmlns:a16="http://schemas.microsoft.com/office/drawing/2014/main" id="{4A19C745-8953-8124-1565-8325829C29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28451" y="-2553336"/>
            <a:ext cx="11964671" cy="11964671"/>
          </a:xfrm>
          <a:prstGeom prst="rect">
            <a:avLst/>
          </a:prstGeom>
        </p:spPr>
      </p:pic>
      <p:sp>
        <p:nvSpPr>
          <p:cNvPr id="2" name="TekstSylinder 1">
            <a:extLst>
              <a:ext uri="{FF2B5EF4-FFF2-40B4-BE49-F238E27FC236}">
                <a16:creationId xmlns:a16="http://schemas.microsoft.com/office/drawing/2014/main" id="{5977F150-4360-6146-5485-0CEDE2539698}"/>
              </a:ext>
            </a:extLst>
          </p:cNvPr>
          <p:cNvSpPr txBox="1"/>
          <p:nvPr/>
        </p:nvSpPr>
        <p:spPr>
          <a:xfrm>
            <a:off x="7010400" y="5898995"/>
            <a:ext cx="4749799" cy="830997"/>
          </a:xfrm>
          <a:prstGeom prst="rect">
            <a:avLst/>
          </a:prstGeom>
          <a:noFill/>
        </p:spPr>
        <p:txBody>
          <a:bodyPr wrap="square" rtlCol="0">
            <a:spAutoFit/>
          </a:bodyPr>
          <a:lstStyle/>
          <a:p>
            <a:pPr algn="r"/>
            <a:r>
              <a:rPr lang="nb-NO" sz="2400" dirty="0">
                <a:solidFill>
                  <a:srgbClr val="008198"/>
                </a:solidFill>
                <a:latin typeface="Avenir Next LT Pro" panose="020B0504020202020204" pitchFamily="34" charset="0"/>
              </a:rPr>
              <a:t>    </a:t>
            </a:r>
            <a:br>
              <a:rPr lang="nb-NO" sz="2400" dirty="0">
                <a:solidFill>
                  <a:srgbClr val="008198"/>
                </a:solidFill>
                <a:latin typeface="Avenir Next LT Pro" panose="020B0504020202020204" pitchFamily="34" charset="0"/>
              </a:rPr>
            </a:br>
            <a:r>
              <a:rPr lang="nb-NO" sz="2400" dirty="0">
                <a:solidFill>
                  <a:srgbClr val="008198"/>
                </a:solidFill>
                <a:latin typeface="Avenir Next LT Pro" panose="020B0504020202020204" pitchFamily="34" charset="0"/>
              </a:rPr>
              <a:t> </a:t>
            </a:r>
            <a:r>
              <a:rPr lang="nb-NO" sz="2000" dirty="0">
                <a:solidFill>
                  <a:srgbClr val="008198"/>
                </a:solidFill>
                <a:latin typeface="Avenir Next LT Pro" panose="020B0504020202020204" pitchFamily="34" charset="0"/>
              </a:rPr>
              <a:t>Familiekoordinator – En vei inn</a:t>
            </a:r>
            <a:endParaRPr lang="nb-NO" sz="2400" dirty="0">
              <a:solidFill>
                <a:srgbClr val="008198"/>
              </a:solidFill>
              <a:latin typeface="Avenir Next LT Pro" panose="020B0504020202020204" pitchFamily="34" charset="0"/>
            </a:endParaRPr>
          </a:p>
        </p:txBody>
      </p:sp>
      <p:sp>
        <p:nvSpPr>
          <p:cNvPr id="4" name="TekstSylinder 3">
            <a:extLst>
              <a:ext uri="{FF2B5EF4-FFF2-40B4-BE49-F238E27FC236}">
                <a16:creationId xmlns:a16="http://schemas.microsoft.com/office/drawing/2014/main" id="{A6E7F428-EE68-AD82-4C56-3D6B12500C7F}"/>
              </a:ext>
            </a:extLst>
          </p:cNvPr>
          <p:cNvSpPr txBox="1"/>
          <p:nvPr/>
        </p:nvSpPr>
        <p:spPr>
          <a:xfrm>
            <a:off x="1443244" y="1638805"/>
            <a:ext cx="2621280" cy="3416320"/>
          </a:xfrm>
          <a:prstGeom prst="rect">
            <a:avLst/>
          </a:prstGeom>
          <a:noFill/>
        </p:spPr>
        <p:txBody>
          <a:bodyPr wrap="square" rtlCol="0">
            <a:spAutoFit/>
          </a:bodyPr>
          <a:lstStyle/>
          <a:p>
            <a:br>
              <a:rPr lang="en-US" sz="2400" b="1" dirty="0">
                <a:solidFill>
                  <a:schemeClr val="bg1"/>
                </a:solidFill>
              </a:rPr>
            </a:br>
            <a:r>
              <a:rPr lang="en-US" sz="2300" b="1" dirty="0">
                <a:solidFill>
                  <a:schemeClr val="bg1"/>
                </a:solidFill>
                <a:latin typeface="Avenir Next LT Pro Light" panose="020B0304020202020204" pitchFamily="34" charset="0"/>
              </a:rPr>
              <a:t>«Det </a:t>
            </a:r>
            <a:r>
              <a:rPr lang="en-US" sz="2300" b="1" dirty="0" err="1">
                <a:solidFill>
                  <a:schemeClr val="bg1"/>
                </a:solidFill>
                <a:latin typeface="Avenir Next LT Pro Light" panose="020B0304020202020204" pitchFamily="34" charset="0"/>
              </a:rPr>
              <a:t>har</a:t>
            </a:r>
            <a:r>
              <a:rPr lang="en-US" sz="2300" b="1" dirty="0">
                <a:solidFill>
                  <a:schemeClr val="bg1"/>
                </a:solidFill>
                <a:latin typeface="Avenir Next LT Pro Light" panose="020B0304020202020204" pitchFamily="34" charset="0"/>
              </a:rPr>
              <a:t> jo </a:t>
            </a:r>
            <a:br>
              <a:rPr lang="en-US" sz="2300" b="1" dirty="0">
                <a:solidFill>
                  <a:schemeClr val="bg1"/>
                </a:solidFill>
                <a:latin typeface="Avenir Next LT Pro Light" panose="020B0304020202020204" pitchFamily="34" charset="0"/>
              </a:rPr>
            </a:br>
            <a:r>
              <a:rPr lang="en-US" sz="2300" b="1" dirty="0" err="1">
                <a:solidFill>
                  <a:schemeClr val="bg1"/>
                </a:solidFill>
                <a:latin typeface="Avenir Next LT Pro Light" panose="020B0304020202020204" pitchFamily="34" charset="0"/>
              </a:rPr>
              <a:t>hjulpet</a:t>
            </a:r>
            <a:r>
              <a:rPr lang="en-US" sz="2300" b="1" dirty="0">
                <a:solidFill>
                  <a:schemeClr val="bg1"/>
                </a:solidFill>
                <a:latin typeface="Avenir Next LT Pro Light" panose="020B0304020202020204" pitchFamily="34" charset="0"/>
              </a:rPr>
              <a:t> for </a:t>
            </a:r>
            <a:r>
              <a:rPr lang="en-US" sz="2300" b="1" dirty="0" err="1">
                <a:solidFill>
                  <a:schemeClr val="bg1"/>
                </a:solidFill>
                <a:latin typeface="Avenir Next LT Pro Light" panose="020B0304020202020204" pitchFamily="34" charset="0"/>
              </a:rPr>
              <a:t>barna</a:t>
            </a:r>
            <a:r>
              <a:rPr lang="en-US" sz="2300" b="1" dirty="0">
                <a:solidFill>
                  <a:schemeClr val="bg1"/>
                </a:solidFill>
                <a:latin typeface="Avenir Next LT Pro Light" panose="020B0304020202020204" pitchFamily="34" charset="0"/>
              </a:rPr>
              <a:t> </a:t>
            </a:r>
            <a:r>
              <a:rPr lang="en-US" sz="2300" b="1" dirty="0" err="1">
                <a:solidFill>
                  <a:schemeClr val="bg1"/>
                </a:solidFill>
                <a:latin typeface="Avenir Next LT Pro Light" panose="020B0304020202020204" pitchFamily="34" charset="0"/>
              </a:rPr>
              <a:t>også</a:t>
            </a:r>
            <a:r>
              <a:rPr lang="en-US" sz="2300" b="1" dirty="0">
                <a:solidFill>
                  <a:schemeClr val="bg1"/>
                </a:solidFill>
                <a:latin typeface="Avenir Next LT Pro Light" panose="020B0304020202020204" pitchFamily="34" charset="0"/>
              </a:rPr>
              <a:t>, at </a:t>
            </a:r>
            <a:r>
              <a:rPr lang="en-US" sz="2300" b="1" dirty="0" err="1">
                <a:solidFill>
                  <a:schemeClr val="bg1"/>
                </a:solidFill>
                <a:latin typeface="Avenir Next LT Pro Light" panose="020B0304020202020204" pitchFamily="34" charset="0"/>
              </a:rPr>
              <a:t>jeg</a:t>
            </a:r>
            <a:r>
              <a:rPr lang="en-US" sz="2300" b="1" dirty="0">
                <a:solidFill>
                  <a:schemeClr val="bg1"/>
                </a:solidFill>
                <a:latin typeface="Avenir Next LT Pro Light" panose="020B0304020202020204" pitchFamily="34" charset="0"/>
              </a:rPr>
              <a:t> </a:t>
            </a:r>
            <a:r>
              <a:rPr lang="en-US" sz="2300" b="1" dirty="0" err="1">
                <a:solidFill>
                  <a:schemeClr val="bg1"/>
                </a:solidFill>
                <a:latin typeface="Avenir Next LT Pro Light" panose="020B0304020202020204" pitchFamily="34" charset="0"/>
              </a:rPr>
              <a:t>har</a:t>
            </a:r>
            <a:r>
              <a:rPr lang="en-US" sz="2300" b="1" dirty="0">
                <a:solidFill>
                  <a:schemeClr val="bg1"/>
                </a:solidFill>
                <a:latin typeface="Avenir Next LT Pro Light" panose="020B0304020202020204" pitchFamily="34" charset="0"/>
              </a:rPr>
              <a:t> </a:t>
            </a:r>
            <a:r>
              <a:rPr lang="en-US" sz="2300" b="1" dirty="0" err="1">
                <a:solidFill>
                  <a:schemeClr val="bg1"/>
                </a:solidFill>
                <a:latin typeface="Avenir Next LT Pro Light" panose="020B0304020202020204" pitchFamily="34" charset="0"/>
              </a:rPr>
              <a:t>blitt</a:t>
            </a:r>
            <a:r>
              <a:rPr lang="en-US" sz="2300" b="1" dirty="0">
                <a:solidFill>
                  <a:schemeClr val="bg1"/>
                </a:solidFill>
                <a:latin typeface="Avenir Next LT Pro Light" panose="020B0304020202020204" pitchFamily="34" charset="0"/>
              </a:rPr>
              <a:t> </a:t>
            </a:r>
            <a:r>
              <a:rPr lang="en-US" sz="2300" b="1" dirty="0" err="1">
                <a:solidFill>
                  <a:schemeClr val="bg1"/>
                </a:solidFill>
                <a:latin typeface="Avenir Next LT Pro Light" panose="020B0304020202020204" pitchFamily="34" charset="0"/>
              </a:rPr>
              <a:t>hjulpet</a:t>
            </a:r>
            <a:r>
              <a:rPr lang="en-US" sz="2300" b="1" dirty="0">
                <a:solidFill>
                  <a:schemeClr val="bg1"/>
                </a:solidFill>
                <a:latin typeface="Avenir Next LT Pro Light" panose="020B0304020202020204" pitchFamily="34" charset="0"/>
              </a:rPr>
              <a:t>. </a:t>
            </a:r>
            <a:r>
              <a:rPr lang="en-US" sz="2300" b="1" dirty="0" err="1">
                <a:solidFill>
                  <a:schemeClr val="bg1"/>
                </a:solidFill>
                <a:latin typeface="Avenir Next LT Pro Light" panose="020B0304020202020204" pitchFamily="34" charset="0"/>
              </a:rPr>
              <a:t>Når</a:t>
            </a:r>
            <a:r>
              <a:rPr lang="en-US" sz="2300" b="1" dirty="0">
                <a:solidFill>
                  <a:schemeClr val="bg1"/>
                </a:solidFill>
                <a:latin typeface="Avenir Next LT Pro Light" panose="020B0304020202020204" pitchFamily="34" charset="0"/>
              </a:rPr>
              <a:t> det </a:t>
            </a:r>
            <a:r>
              <a:rPr lang="en-US" sz="2300" b="1" dirty="0" err="1">
                <a:solidFill>
                  <a:schemeClr val="bg1"/>
                </a:solidFill>
                <a:latin typeface="Avenir Next LT Pro Light" panose="020B0304020202020204" pitchFamily="34" charset="0"/>
              </a:rPr>
              <a:t>går</a:t>
            </a:r>
            <a:r>
              <a:rPr lang="en-US" sz="2300" b="1" dirty="0">
                <a:solidFill>
                  <a:schemeClr val="bg1"/>
                </a:solidFill>
                <a:latin typeface="Avenir Next LT Pro Light" panose="020B0304020202020204" pitchFamily="34" charset="0"/>
              </a:rPr>
              <a:t> </a:t>
            </a:r>
            <a:r>
              <a:rPr lang="en-US" sz="2300" b="1" dirty="0" err="1">
                <a:solidFill>
                  <a:schemeClr val="bg1"/>
                </a:solidFill>
                <a:latin typeface="Avenir Next LT Pro Light" panose="020B0304020202020204" pitchFamily="34" charset="0"/>
              </a:rPr>
              <a:t>bedre</a:t>
            </a:r>
            <a:r>
              <a:rPr lang="en-US" sz="2300" b="1" dirty="0">
                <a:solidFill>
                  <a:schemeClr val="bg1"/>
                </a:solidFill>
                <a:latin typeface="Avenir Next LT Pro Light" panose="020B0304020202020204" pitchFamily="34" charset="0"/>
              </a:rPr>
              <a:t> med meg, da </a:t>
            </a:r>
            <a:r>
              <a:rPr lang="en-US" sz="2300" b="1" dirty="0" err="1">
                <a:solidFill>
                  <a:schemeClr val="bg1"/>
                </a:solidFill>
                <a:latin typeface="Avenir Next LT Pro Light" panose="020B0304020202020204" pitchFamily="34" charset="0"/>
              </a:rPr>
              <a:t>blir</a:t>
            </a:r>
            <a:r>
              <a:rPr lang="en-US" sz="2300" b="1" dirty="0">
                <a:solidFill>
                  <a:schemeClr val="bg1"/>
                </a:solidFill>
                <a:latin typeface="Avenir Next LT Pro Light" panose="020B0304020202020204" pitchFamily="34" charset="0"/>
              </a:rPr>
              <a:t> det jo </a:t>
            </a:r>
            <a:r>
              <a:rPr lang="en-US" sz="2300" b="1" dirty="0" err="1">
                <a:solidFill>
                  <a:schemeClr val="bg1"/>
                </a:solidFill>
                <a:latin typeface="Avenir Next LT Pro Light" panose="020B0304020202020204" pitchFamily="34" charset="0"/>
              </a:rPr>
              <a:t>bedre</a:t>
            </a:r>
            <a:r>
              <a:rPr lang="en-US" sz="2300" b="1" dirty="0">
                <a:solidFill>
                  <a:schemeClr val="bg1"/>
                </a:solidFill>
                <a:latin typeface="Avenir Next LT Pro Light" panose="020B0304020202020204" pitchFamily="34" charset="0"/>
              </a:rPr>
              <a:t> med de.»</a:t>
            </a:r>
            <a:endParaRPr lang="nb-NO" sz="2300" b="1" dirty="0">
              <a:solidFill>
                <a:schemeClr val="bg1"/>
              </a:solidFill>
              <a:latin typeface="Avenir Next LT Pro Light" panose="020B0304020202020204" pitchFamily="34" charset="0"/>
            </a:endParaRPr>
          </a:p>
        </p:txBody>
      </p:sp>
    </p:spTree>
    <p:extLst>
      <p:ext uri="{BB962C8B-B14F-4D97-AF65-F5344CB8AC3E}">
        <p14:creationId xmlns:p14="http://schemas.microsoft.com/office/powerpoint/2010/main" val="34329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Bilde 15" descr="Et bilde som inneholder sketch, kunst, tegning, sort og hvit&#10;&#10;Automatisk generert beskrivelse">
            <a:extLst>
              <a:ext uri="{FF2B5EF4-FFF2-40B4-BE49-F238E27FC236}">
                <a16:creationId xmlns:a16="http://schemas.microsoft.com/office/drawing/2014/main" id="{DC68F476-E569-2AB2-AC33-BF45642C4F31}"/>
              </a:ext>
            </a:extLst>
          </p:cNvPr>
          <p:cNvPicPr>
            <a:picLocks noChangeAspect="1"/>
          </p:cNvPicPr>
          <p:nvPr/>
        </p:nvPicPr>
        <p:blipFill rotWithShape="1">
          <a:blip r:embed="rId3"/>
          <a:srcRect t="29077"/>
          <a:stretch/>
        </p:blipFill>
        <p:spPr>
          <a:xfrm>
            <a:off x="3695130" y="10"/>
            <a:ext cx="9669642" cy="6857990"/>
          </a:xfrm>
          <a:prstGeom prst="rect">
            <a:avLst/>
          </a:prstGeom>
          <a:solidFill>
            <a:srgbClr val="7DBFCD"/>
          </a:solidFill>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tel 3">
            <a:extLst>
              <a:ext uri="{FF2B5EF4-FFF2-40B4-BE49-F238E27FC236}">
                <a16:creationId xmlns:a16="http://schemas.microsoft.com/office/drawing/2014/main" id="{22ED3439-60BD-A718-9B99-F81D55E6F3A3}"/>
              </a:ext>
            </a:extLst>
          </p:cNvPr>
          <p:cNvSpPr>
            <a:spLocks noGrp="1"/>
          </p:cNvSpPr>
          <p:nvPr>
            <p:ph type="title"/>
          </p:nvPr>
        </p:nvSpPr>
        <p:spPr>
          <a:xfrm>
            <a:off x="838200" y="365125"/>
            <a:ext cx="4582886" cy="1899912"/>
          </a:xfrm>
        </p:spPr>
        <p:txBody>
          <a:bodyPr vert="horz" lIns="91440" tIns="45720" rIns="91440" bIns="45720" rtlCol="0" anchor="ctr">
            <a:normAutofit/>
          </a:bodyPr>
          <a:lstStyle/>
          <a:p>
            <a:r>
              <a:rPr lang="en-US" sz="4000" i="0" dirty="0" err="1">
                <a:solidFill>
                  <a:srgbClr val="00869D"/>
                </a:solidFill>
                <a:effectLst/>
                <a:latin typeface="Avenir Next LT Pro" panose="020B0504020202020204" pitchFamily="34" charset="0"/>
              </a:rPr>
              <a:t>Omsorgstretthet</a:t>
            </a:r>
            <a:endParaRPr lang="en-US" sz="4000" dirty="0">
              <a:solidFill>
                <a:srgbClr val="00869D"/>
              </a:solidFill>
              <a:latin typeface="Avenir Next LT Pro" panose="020B0504020202020204" pitchFamily="34" charset="0"/>
            </a:endParaRPr>
          </a:p>
        </p:txBody>
      </p:sp>
      <p:sp>
        <p:nvSpPr>
          <p:cNvPr id="6" name="Plassholder for tekst 5">
            <a:extLst>
              <a:ext uri="{FF2B5EF4-FFF2-40B4-BE49-F238E27FC236}">
                <a16:creationId xmlns:a16="http://schemas.microsoft.com/office/drawing/2014/main" id="{CF19E2C9-9D44-3B13-E684-97E2CB7046F8}"/>
              </a:ext>
            </a:extLst>
          </p:cNvPr>
          <p:cNvSpPr>
            <a:spLocks noGrp="1"/>
          </p:cNvSpPr>
          <p:nvPr>
            <p:ph type="body" sz="half" idx="2"/>
          </p:nvPr>
        </p:nvSpPr>
        <p:spPr>
          <a:xfrm>
            <a:off x="838200" y="1866900"/>
            <a:ext cx="3822189" cy="4724400"/>
          </a:xfrm>
        </p:spPr>
        <p:txBody>
          <a:bodyPr vert="horz" lIns="91440" tIns="45720" rIns="91440" bIns="45720" rtlCol="0">
            <a:normAutofit/>
          </a:bodyPr>
          <a:lstStyle/>
          <a:p>
            <a:r>
              <a:rPr lang="en-US" sz="2200" b="0" i="0" dirty="0">
                <a:solidFill>
                  <a:srgbClr val="00869D"/>
                </a:solidFill>
                <a:effectLst/>
                <a:latin typeface="Avenir Next LT Pro" panose="020B0504020202020204" pitchFamily="34" charset="0"/>
              </a:rPr>
              <a:t>En </a:t>
            </a:r>
            <a:r>
              <a:rPr lang="en-US" sz="2200" b="0" i="0" dirty="0" err="1">
                <a:solidFill>
                  <a:srgbClr val="00869D"/>
                </a:solidFill>
                <a:effectLst/>
                <a:latin typeface="Avenir Next LT Pro" panose="020B0504020202020204" pitchFamily="34" charset="0"/>
              </a:rPr>
              <a:t>utfordring</a:t>
            </a:r>
            <a:r>
              <a:rPr lang="en-US" sz="2200" b="0" i="0" dirty="0">
                <a:solidFill>
                  <a:srgbClr val="00869D"/>
                </a:solidFill>
                <a:effectLst/>
                <a:latin typeface="Avenir Next LT Pro" panose="020B0504020202020204" pitchFamily="34" charset="0"/>
              </a:rPr>
              <a:t> er </a:t>
            </a:r>
            <a:r>
              <a:rPr lang="en-US" sz="2200" b="0" i="0" dirty="0" err="1">
                <a:solidFill>
                  <a:srgbClr val="00869D"/>
                </a:solidFill>
                <a:effectLst/>
                <a:latin typeface="Avenir Next LT Pro" panose="020B0504020202020204" pitchFamily="34" charset="0"/>
              </a:rPr>
              <a:t>belastningen</a:t>
            </a:r>
            <a:r>
              <a:rPr lang="en-US" sz="2200" b="0" i="0" dirty="0">
                <a:solidFill>
                  <a:srgbClr val="00869D"/>
                </a:solidFill>
                <a:effectLst/>
                <a:latin typeface="Avenir Next LT Pro" panose="020B0504020202020204" pitchFamily="34" charset="0"/>
              </a:rPr>
              <a:t> det </a:t>
            </a:r>
            <a:r>
              <a:rPr lang="en-US" sz="2200" b="0" i="0" dirty="0" err="1">
                <a:solidFill>
                  <a:srgbClr val="00869D"/>
                </a:solidFill>
                <a:effectLst/>
                <a:latin typeface="Avenir Next LT Pro" panose="020B0504020202020204" pitchFamily="34" charset="0"/>
              </a:rPr>
              <a:t>innebærer</a:t>
            </a:r>
            <a:r>
              <a:rPr lang="en-US" sz="2200" b="0" i="0" dirty="0">
                <a:solidFill>
                  <a:srgbClr val="00869D"/>
                </a:solidFill>
                <a:effectLst/>
                <a:latin typeface="Avenir Next LT Pro" panose="020B0504020202020204" pitchFamily="34" charset="0"/>
              </a:rPr>
              <a:t> for </a:t>
            </a:r>
            <a:r>
              <a:rPr lang="en-US" sz="2200" b="0" i="0" dirty="0" err="1">
                <a:solidFill>
                  <a:srgbClr val="00869D"/>
                </a:solidFill>
                <a:effectLst/>
                <a:latin typeface="Avenir Next LT Pro" panose="020B0504020202020204" pitchFamily="34" charset="0"/>
              </a:rPr>
              <a:t>familiekoordinatorene</a:t>
            </a:r>
            <a:r>
              <a:rPr lang="en-US" sz="2200" b="0" i="0" dirty="0">
                <a:solidFill>
                  <a:srgbClr val="00869D"/>
                </a:solidFill>
                <a:effectLst/>
                <a:latin typeface="Avenir Next LT Pro" panose="020B0504020202020204" pitchFamily="34" charset="0"/>
              </a:rPr>
              <a:t> </a:t>
            </a:r>
            <a:r>
              <a:rPr lang="en-US" sz="2200" b="1" i="0" dirty="0">
                <a:solidFill>
                  <a:srgbClr val="00869D"/>
                </a:solidFill>
                <a:effectLst/>
                <a:latin typeface="Avenir Next LT Pro" panose="020B0504020202020204" pitchFamily="34" charset="0"/>
              </a:rPr>
              <a:t>å </a:t>
            </a:r>
            <a:r>
              <a:rPr lang="en-US" sz="2200" b="1" i="0" dirty="0" err="1">
                <a:solidFill>
                  <a:srgbClr val="00869D"/>
                </a:solidFill>
                <a:effectLst/>
                <a:latin typeface="Avenir Next LT Pro" panose="020B0504020202020204" pitchFamily="34" charset="0"/>
              </a:rPr>
              <a:t>jobbe</a:t>
            </a:r>
            <a:r>
              <a:rPr lang="en-US" sz="2200" b="1" i="0" dirty="0">
                <a:solidFill>
                  <a:srgbClr val="00869D"/>
                </a:solidFill>
                <a:effectLst/>
                <a:latin typeface="Avenir Next LT Pro" panose="020B0504020202020204" pitchFamily="34" charset="0"/>
              </a:rPr>
              <a:t> </a:t>
            </a:r>
            <a:r>
              <a:rPr lang="en-US" sz="2200" b="1" i="0" dirty="0" err="1">
                <a:solidFill>
                  <a:srgbClr val="00869D"/>
                </a:solidFill>
                <a:effectLst/>
                <a:latin typeface="Avenir Next LT Pro" panose="020B0504020202020204" pitchFamily="34" charset="0"/>
              </a:rPr>
              <a:t>tett</a:t>
            </a:r>
            <a:r>
              <a:rPr lang="en-US" sz="2200" b="1" i="0" dirty="0">
                <a:solidFill>
                  <a:srgbClr val="00869D"/>
                </a:solidFill>
                <a:effectLst/>
                <a:latin typeface="Avenir Next LT Pro" panose="020B0504020202020204" pitchFamily="34" charset="0"/>
              </a:rPr>
              <a:t> </a:t>
            </a:r>
            <a:r>
              <a:rPr lang="en-US" sz="2200" b="1" i="0" dirty="0" err="1">
                <a:solidFill>
                  <a:srgbClr val="00869D"/>
                </a:solidFill>
                <a:effectLst/>
                <a:latin typeface="Avenir Next LT Pro" panose="020B0504020202020204" pitchFamily="34" charset="0"/>
              </a:rPr>
              <a:t>på</a:t>
            </a:r>
            <a:r>
              <a:rPr lang="en-US" sz="2200" b="1" i="0" dirty="0">
                <a:solidFill>
                  <a:srgbClr val="00869D"/>
                </a:solidFill>
                <a:effectLst/>
                <a:latin typeface="Avenir Next LT Pro" panose="020B0504020202020204" pitchFamily="34" charset="0"/>
              </a:rPr>
              <a:t> </a:t>
            </a:r>
            <a:r>
              <a:rPr lang="en-US" sz="2200" b="1" i="0" dirty="0" err="1">
                <a:solidFill>
                  <a:srgbClr val="00869D"/>
                </a:solidFill>
                <a:effectLst/>
                <a:latin typeface="Avenir Next LT Pro" panose="020B0504020202020204" pitchFamily="34" charset="0"/>
              </a:rPr>
              <a:t>komplekse</a:t>
            </a:r>
            <a:r>
              <a:rPr lang="en-US" sz="2200" b="1" i="0" dirty="0">
                <a:solidFill>
                  <a:srgbClr val="00869D"/>
                </a:solidFill>
                <a:effectLst/>
                <a:latin typeface="Avenir Next LT Pro" panose="020B0504020202020204" pitchFamily="34" charset="0"/>
              </a:rPr>
              <a:t> </a:t>
            </a:r>
            <a:r>
              <a:rPr lang="en-US" sz="2200" b="1" i="0" dirty="0" err="1">
                <a:solidFill>
                  <a:srgbClr val="00869D"/>
                </a:solidFill>
                <a:effectLst/>
                <a:latin typeface="Avenir Next LT Pro" panose="020B0504020202020204" pitchFamily="34" charset="0"/>
              </a:rPr>
              <a:t>og</a:t>
            </a:r>
            <a:r>
              <a:rPr lang="en-US" sz="2200" b="1" i="0" dirty="0">
                <a:solidFill>
                  <a:srgbClr val="00869D"/>
                </a:solidFill>
                <a:effectLst/>
                <a:latin typeface="Avenir Next LT Pro" panose="020B0504020202020204" pitchFamily="34" charset="0"/>
              </a:rPr>
              <a:t> </a:t>
            </a:r>
            <a:r>
              <a:rPr lang="en-US" sz="2200" b="1" i="0" dirty="0" err="1">
                <a:solidFill>
                  <a:srgbClr val="00869D"/>
                </a:solidFill>
                <a:effectLst/>
                <a:latin typeface="Avenir Next LT Pro" panose="020B0504020202020204" pitchFamily="34" charset="0"/>
              </a:rPr>
              <a:t>krevende</a:t>
            </a:r>
            <a:r>
              <a:rPr lang="en-US" sz="2200" b="1" i="0" dirty="0">
                <a:solidFill>
                  <a:srgbClr val="00869D"/>
                </a:solidFill>
                <a:effectLst/>
                <a:latin typeface="Avenir Next LT Pro" panose="020B0504020202020204" pitchFamily="34" charset="0"/>
              </a:rPr>
              <a:t> </a:t>
            </a:r>
            <a:r>
              <a:rPr lang="en-US" sz="2200" b="1" i="0" dirty="0" err="1">
                <a:solidFill>
                  <a:srgbClr val="00869D"/>
                </a:solidFill>
                <a:effectLst/>
                <a:latin typeface="Avenir Next LT Pro" panose="020B0504020202020204" pitchFamily="34" charset="0"/>
              </a:rPr>
              <a:t>utfordringer</a:t>
            </a:r>
            <a:r>
              <a:rPr lang="en-US" sz="2200" b="1" i="0" dirty="0">
                <a:solidFill>
                  <a:srgbClr val="00869D"/>
                </a:solidFill>
                <a:effectLst/>
                <a:latin typeface="Avenir Next LT Pro" panose="020B0504020202020204" pitchFamily="34" charset="0"/>
              </a:rPr>
              <a:t> over </a:t>
            </a:r>
            <a:r>
              <a:rPr lang="en-US" sz="2200" b="1" i="0" dirty="0" err="1">
                <a:solidFill>
                  <a:srgbClr val="00869D"/>
                </a:solidFill>
                <a:effectLst/>
                <a:latin typeface="Avenir Next LT Pro" panose="020B0504020202020204" pitchFamily="34" charset="0"/>
              </a:rPr>
              <a:t>tid</a:t>
            </a:r>
            <a:r>
              <a:rPr lang="en-US" sz="2200" b="1" i="0" dirty="0">
                <a:solidFill>
                  <a:srgbClr val="00869D"/>
                </a:solidFill>
                <a:effectLst/>
                <a:latin typeface="Avenir Next LT Pro" panose="020B0504020202020204" pitchFamily="34" charset="0"/>
              </a:rPr>
              <a:t>.</a:t>
            </a:r>
            <a:r>
              <a:rPr lang="en-US" sz="2200" b="0" i="0" dirty="0">
                <a:solidFill>
                  <a:srgbClr val="00869D"/>
                </a:solidFill>
                <a:effectLst/>
                <a:latin typeface="Avenir Next LT Pro" panose="020B0504020202020204" pitchFamily="34" charset="0"/>
              </a:rPr>
              <a:t> </a:t>
            </a:r>
            <a:br>
              <a:rPr lang="en-US" sz="2200" b="0" i="0" dirty="0">
                <a:solidFill>
                  <a:srgbClr val="00869D"/>
                </a:solidFill>
                <a:effectLst/>
                <a:latin typeface="Avenir Next LT Pro" panose="020B0504020202020204" pitchFamily="34" charset="0"/>
              </a:rPr>
            </a:br>
            <a:br>
              <a:rPr lang="en-US" sz="2200" b="0" i="0" dirty="0">
                <a:solidFill>
                  <a:srgbClr val="00869D"/>
                </a:solidFill>
                <a:effectLst/>
                <a:latin typeface="Avenir Next LT Pro" panose="020B0504020202020204" pitchFamily="34" charset="0"/>
              </a:rPr>
            </a:br>
            <a:r>
              <a:rPr lang="en-US" sz="2200" b="0" i="0" dirty="0" err="1">
                <a:solidFill>
                  <a:srgbClr val="00869D"/>
                </a:solidFill>
                <a:effectLst/>
                <a:latin typeface="Avenir Next LT Pro" panose="020B0504020202020204" pitchFamily="34" charset="0"/>
              </a:rPr>
              <a:t>Tiltak</a:t>
            </a:r>
            <a:r>
              <a:rPr lang="en-US" sz="2200" b="0" i="0" dirty="0">
                <a:solidFill>
                  <a:srgbClr val="00869D"/>
                </a:solidFill>
                <a:effectLst/>
                <a:latin typeface="Avenir Next LT Pro" panose="020B0504020202020204" pitchFamily="34" charset="0"/>
              </a:rPr>
              <a:t> for å </a:t>
            </a:r>
            <a:r>
              <a:rPr lang="en-US" sz="2200" b="0" i="0" dirty="0" err="1">
                <a:solidFill>
                  <a:srgbClr val="00869D"/>
                </a:solidFill>
                <a:effectLst/>
                <a:latin typeface="Avenir Next LT Pro" panose="020B0504020202020204" pitchFamily="34" charset="0"/>
              </a:rPr>
              <a:t>forbygge</a:t>
            </a:r>
            <a:r>
              <a:rPr lang="en-US" sz="2200" b="0" i="0" dirty="0">
                <a:solidFill>
                  <a:srgbClr val="00869D"/>
                </a:solidFill>
                <a:effectLst/>
                <a:latin typeface="Avenir Next LT Pro" panose="020B0504020202020204" pitchFamily="34" charset="0"/>
              </a:rPr>
              <a:t> </a:t>
            </a:r>
            <a:r>
              <a:rPr lang="en-US" sz="2200" b="0" i="0" dirty="0" err="1">
                <a:solidFill>
                  <a:srgbClr val="00869D"/>
                </a:solidFill>
                <a:effectLst/>
                <a:latin typeface="Avenir Next LT Pro" panose="020B0504020202020204" pitchFamily="34" charset="0"/>
              </a:rPr>
              <a:t>omsorgstretthet</a:t>
            </a:r>
            <a:r>
              <a:rPr lang="en-US" sz="2200" b="0" i="0" dirty="0">
                <a:solidFill>
                  <a:srgbClr val="00869D"/>
                </a:solidFill>
                <a:effectLst/>
                <a:latin typeface="Avenir Next LT Pro" panose="020B0504020202020204" pitchFamily="34" charset="0"/>
              </a:rPr>
              <a:t> </a:t>
            </a:r>
            <a:r>
              <a:rPr lang="en-US" sz="2200" b="0" i="0" dirty="0" err="1">
                <a:solidFill>
                  <a:srgbClr val="00869D"/>
                </a:solidFill>
                <a:effectLst/>
                <a:latin typeface="Avenir Next LT Pro" panose="020B0504020202020204" pitchFamily="34" charset="0"/>
              </a:rPr>
              <a:t>har</a:t>
            </a:r>
            <a:r>
              <a:rPr lang="en-US" sz="2200" b="0" i="0" dirty="0">
                <a:solidFill>
                  <a:srgbClr val="00869D"/>
                </a:solidFill>
                <a:effectLst/>
                <a:latin typeface="Avenir Next LT Pro" panose="020B0504020202020204" pitchFamily="34" charset="0"/>
              </a:rPr>
              <a:t> </a:t>
            </a:r>
            <a:r>
              <a:rPr lang="en-US" sz="2200" b="0" i="0" dirty="0" err="1">
                <a:solidFill>
                  <a:srgbClr val="00869D"/>
                </a:solidFill>
                <a:effectLst/>
                <a:latin typeface="Avenir Next LT Pro" panose="020B0504020202020204" pitchFamily="34" charset="0"/>
              </a:rPr>
              <a:t>vært</a:t>
            </a:r>
            <a:r>
              <a:rPr lang="en-US" sz="2200" b="0" i="0" dirty="0">
                <a:solidFill>
                  <a:srgbClr val="00869D"/>
                </a:solidFill>
                <a:effectLst/>
                <a:latin typeface="Avenir Next LT Pro" panose="020B0504020202020204" pitchFamily="34" charset="0"/>
              </a:rPr>
              <a:t> </a:t>
            </a:r>
            <a:r>
              <a:rPr lang="en-US" sz="2200" b="0" i="0" dirty="0" err="1">
                <a:solidFill>
                  <a:srgbClr val="00869D"/>
                </a:solidFill>
                <a:effectLst/>
                <a:latin typeface="Avenir Next LT Pro" panose="020B0504020202020204" pitchFamily="34" charset="0"/>
              </a:rPr>
              <a:t>viktig</a:t>
            </a:r>
            <a:r>
              <a:rPr lang="en-US" sz="2200" b="0" i="0" dirty="0">
                <a:solidFill>
                  <a:srgbClr val="00869D"/>
                </a:solidFill>
                <a:effectLst/>
                <a:latin typeface="Avenir Next LT Pro" panose="020B0504020202020204" pitchFamily="34" charset="0"/>
              </a:rPr>
              <a:t> for å </a:t>
            </a:r>
            <a:r>
              <a:rPr lang="en-US" sz="2200" b="0" i="0" dirty="0" err="1">
                <a:solidFill>
                  <a:srgbClr val="00869D"/>
                </a:solidFill>
                <a:effectLst/>
                <a:latin typeface="Avenir Next LT Pro" panose="020B0504020202020204" pitchFamily="34" charset="0"/>
              </a:rPr>
              <a:t>ivareta</a:t>
            </a:r>
            <a:r>
              <a:rPr lang="en-US" sz="2200" b="0" i="0" dirty="0">
                <a:solidFill>
                  <a:srgbClr val="00869D"/>
                </a:solidFill>
                <a:effectLst/>
                <a:latin typeface="Avenir Next LT Pro" panose="020B0504020202020204" pitchFamily="34" charset="0"/>
              </a:rPr>
              <a:t> de </a:t>
            </a:r>
            <a:r>
              <a:rPr lang="en-US" sz="2200" b="0" i="0" dirty="0" err="1">
                <a:solidFill>
                  <a:srgbClr val="00869D"/>
                </a:solidFill>
                <a:effectLst/>
                <a:latin typeface="Avenir Next LT Pro" panose="020B0504020202020204" pitchFamily="34" charset="0"/>
              </a:rPr>
              <a:t>ansatte</a:t>
            </a:r>
            <a:r>
              <a:rPr lang="en-US" sz="2200" b="0" i="0" dirty="0">
                <a:solidFill>
                  <a:srgbClr val="00869D"/>
                </a:solidFill>
                <a:effectLst/>
                <a:latin typeface="Avenir Next LT Pro" panose="020B0504020202020204" pitchFamily="34" charset="0"/>
              </a:rPr>
              <a:t>. </a:t>
            </a:r>
            <a:r>
              <a:rPr lang="en-US" sz="2200" b="0" i="0" dirty="0" err="1">
                <a:solidFill>
                  <a:srgbClr val="00869D"/>
                </a:solidFill>
                <a:effectLst/>
                <a:latin typeface="Avenir Next LT Pro" panose="020B0504020202020204" pitchFamily="34" charset="0"/>
              </a:rPr>
              <a:t>Veiledning</a:t>
            </a:r>
            <a:r>
              <a:rPr lang="en-US" sz="2200" b="0" i="0" dirty="0">
                <a:solidFill>
                  <a:srgbClr val="00869D"/>
                </a:solidFill>
                <a:effectLst/>
                <a:latin typeface="Avenir Next LT Pro" panose="020B0504020202020204" pitchFamily="34" charset="0"/>
              </a:rPr>
              <a:t> </a:t>
            </a:r>
            <a:r>
              <a:rPr lang="en-US" sz="2200" b="0" i="0" dirty="0" err="1">
                <a:solidFill>
                  <a:srgbClr val="00869D"/>
                </a:solidFill>
                <a:effectLst/>
                <a:latin typeface="Avenir Next LT Pro" panose="020B0504020202020204" pitchFamily="34" charset="0"/>
              </a:rPr>
              <a:t>og</a:t>
            </a:r>
            <a:r>
              <a:rPr lang="en-US" sz="2200" b="0" i="0" dirty="0">
                <a:solidFill>
                  <a:srgbClr val="00869D"/>
                </a:solidFill>
                <a:effectLst/>
                <a:latin typeface="Avenir Next LT Pro" panose="020B0504020202020204" pitchFamily="34" charset="0"/>
              </a:rPr>
              <a:t> </a:t>
            </a:r>
            <a:r>
              <a:rPr lang="en-US" sz="2200" b="0" i="0" dirty="0" err="1">
                <a:solidFill>
                  <a:srgbClr val="00869D"/>
                </a:solidFill>
                <a:effectLst/>
                <a:latin typeface="Avenir Next LT Pro" panose="020B0504020202020204" pitchFamily="34" charset="0"/>
              </a:rPr>
              <a:t>kollegafellesskap</a:t>
            </a:r>
            <a:r>
              <a:rPr lang="en-US" sz="2200" b="0" i="0" dirty="0">
                <a:solidFill>
                  <a:srgbClr val="00869D"/>
                </a:solidFill>
                <a:effectLst/>
                <a:latin typeface="Avenir Next LT Pro" panose="020B0504020202020204" pitchFamily="34" charset="0"/>
              </a:rPr>
              <a:t> er </a:t>
            </a:r>
            <a:r>
              <a:rPr lang="en-US" sz="2200" b="0" i="0" dirty="0" err="1">
                <a:solidFill>
                  <a:srgbClr val="00869D"/>
                </a:solidFill>
                <a:effectLst/>
                <a:latin typeface="Avenir Next LT Pro" panose="020B0504020202020204" pitchFamily="34" charset="0"/>
              </a:rPr>
              <a:t>viktige</a:t>
            </a:r>
            <a:r>
              <a:rPr lang="en-US" sz="2200" b="0" i="0" dirty="0">
                <a:solidFill>
                  <a:srgbClr val="00869D"/>
                </a:solidFill>
                <a:effectLst/>
                <a:latin typeface="Avenir Next LT Pro" panose="020B0504020202020204" pitchFamily="34" charset="0"/>
              </a:rPr>
              <a:t> </a:t>
            </a:r>
            <a:r>
              <a:rPr lang="en-US" sz="2200" b="0" i="0" dirty="0" err="1">
                <a:solidFill>
                  <a:srgbClr val="00869D"/>
                </a:solidFill>
                <a:effectLst/>
                <a:latin typeface="Avenir Next LT Pro" panose="020B0504020202020204" pitchFamily="34" charset="0"/>
              </a:rPr>
              <a:t>tiltak</a:t>
            </a:r>
            <a:r>
              <a:rPr lang="en-US" sz="2200" b="0" i="0" dirty="0">
                <a:solidFill>
                  <a:srgbClr val="00869D"/>
                </a:solidFill>
                <a:effectLst/>
                <a:latin typeface="Avenir Next LT Pro" panose="020B0504020202020204" pitchFamily="34" charset="0"/>
              </a:rPr>
              <a:t>.</a:t>
            </a:r>
            <a:br>
              <a:rPr lang="en-US" sz="2000" b="0" i="0" dirty="0">
                <a:effectLst/>
              </a:rPr>
            </a:br>
            <a:endParaRPr lang="en-US" sz="2000" dirty="0"/>
          </a:p>
        </p:txBody>
      </p:sp>
    </p:spTree>
    <p:extLst>
      <p:ext uri="{BB962C8B-B14F-4D97-AF65-F5344CB8AC3E}">
        <p14:creationId xmlns:p14="http://schemas.microsoft.com/office/powerpoint/2010/main" val="451466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FA4A10-AF70-4754-1DD6-ADA623D8FE9F}"/>
              </a:ext>
            </a:extLst>
          </p:cNvPr>
          <p:cNvSpPr>
            <a:spLocks noGrp="1"/>
          </p:cNvSpPr>
          <p:nvPr>
            <p:ph type="ctrTitle"/>
          </p:nvPr>
        </p:nvSpPr>
        <p:spPr>
          <a:xfrm>
            <a:off x="1524000" y="1122363"/>
            <a:ext cx="9144000" cy="820737"/>
          </a:xfrm>
        </p:spPr>
        <p:txBody>
          <a:bodyPr>
            <a:normAutofit fontScale="90000"/>
          </a:bodyPr>
          <a:lstStyle/>
          <a:p>
            <a:endParaRPr lang="nb-NO" dirty="0"/>
          </a:p>
        </p:txBody>
      </p:sp>
      <p:sp>
        <p:nvSpPr>
          <p:cNvPr id="3" name="Undertittel 2">
            <a:extLst>
              <a:ext uri="{FF2B5EF4-FFF2-40B4-BE49-F238E27FC236}">
                <a16:creationId xmlns:a16="http://schemas.microsoft.com/office/drawing/2014/main" id="{45F02D60-CBDF-E7D0-29E3-F0DF9293D707}"/>
              </a:ext>
            </a:extLst>
          </p:cNvPr>
          <p:cNvSpPr>
            <a:spLocks noGrp="1"/>
          </p:cNvSpPr>
          <p:nvPr>
            <p:ph type="subTitle" idx="1"/>
          </p:nvPr>
        </p:nvSpPr>
        <p:spPr>
          <a:xfrm>
            <a:off x="742950" y="2152650"/>
            <a:ext cx="11182350" cy="3981450"/>
          </a:xfrm>
        </p:spPr>
        <p:txBody>
          <a:bodyPr>
            <a:normAutofit fontScale="70000" lnSpcReduction="20000"/>
          </a:bodyPr>
          <a:lstStyle/>
          <a:p>
            <a:pPr algn="l">
              <a:lnSpc>
                <a:spcPct val="120000"/>
              </a:lnSpc>
            </a:pPr>
            <a:r>
              <a:rPr lang="nb-NO" sz="4600" b="0" i="0" dirty="0">
                <a:solidFill>
                  <a:srgbClr val="00869D"/>
                </a:solidFill>
                <a:effectLst/>
                <a:latin typeface="Avenir Next LT Pro" panose="020B0504020202020204" pitchFamily="34" charset="0"/>
              </a:rPr>
              <a:t>Samtidig opplever ansatte at rollen som familiekoordinator innebærer </a:t>
            </a:r>
            <a:r>
              <a:rPr lang="nb-NO" sz="4600" b="1" i="0" dirty="0">
                <a:solidFill>
                  <a:srgbClr val="00869D"/>
                </a:solidFill>
                <a:effectLst/>
                <a:latin typeface="Avenir Next LT Pro" panose="020B0504020202020204" pitchFamily="34" charset="0"/>
              </a:rPr>
              <a:t>handlingsrom</a:t>
            </a:r>
            <a:r>
              <a:rPr lang="nb-NO" sz="4600" b="0" i="0" dirty="0">
                <a:solidFill>
                  <a:srgbClr val="00869D"/>
                </a:solidFill>
                <a:effectLst/>
                <a:latin typeface="Avenir Next LT Pro" panose="020B0504020202020204" pitchFamily="34" charset="0"/>
              </a:rPr>
              <a:t> til å utøve profesjon og fag på en måte som oppleves meningsfull og nyttig, fordi de kan bruke tid, og er </a:t>
            </a:r>
            <a:r>
              <a:rPr lang="nb-NO" sz="4600" b="1" i="1" dirty="0">
                <a:solidFill>
                  <a:srgbClr val="00869D"/>
                </a:solidFill>
                <a:effectLst/>
                <a:latin typeface="Avenir Next LT Pro" panose="020B0504020202020204" pitchFamily="34" charset="0"/>
              </a:rPr>
              <a:t>tilgjengelige og fleksible for familiene og samarbeidspartnere</a:t>
            </a:r>
            <a:r>
              <a:rPr lang="nb-NO" sz="4600" b="1" i="0" dirty="0">
                <a:solidFill>
                  <a:srgbClr val="00869D"/>
                </a:solidFill>
                <a:effectLst/>
                <a:latin typeface="Avenir Next LT Pro" panose="020B0504020202020204" pitchFamily="34" charset="0"/>
              </a:rPr>
              <a:t>. </a:t>
            </a:r>
            <a:br>
              <a:rPr lang="nb-NO" sz="4600" b="0" i="0" dirty="0">
                <a:solidFill>
                  <a:srgbClr val="00869D"/>
                </a:solidFill>
                <a:effectLst/>
                <a:latin typeface="Avenir Next LT Pro" panose="020B0504020202020204" pitchFamily="34" charset="0"/>
              </a:rPr>
            </a:br>
            <a:r>
              <a:rPr lang="nb-NO" sz="4600" b="0" i="0" dirty="0">
                <a:solidFill>
                  <a:srgbClr val="00869D"/>
                </a:solidFill>
                <a:effectLst/>
                <a:latin typeface="Avenir Next LT Pro" panose="020B0504020202020204" pitchFamily="34" charset="0"/>
              </a:rPr>
              <a:t>Det gjør det lettere å håndtere de ulike utfordringene og situasjonene som familiene trenger hjelp til.</a:t>
            </a:r>
            <a:endParaRPr lang="nb-NO" sz="4600" dirty="0">
              <a:solidFill>
                <a:srgbClr val="00869D"/>
              </a:solidFill>
              <a:latin typeface="Avenir Next LT Pro" panose="020B0504020202020204" pitchFamily="34" charset="0"/>
            </a:endParaRPr>
          </a:p>
          <a:p>
            <a:endParaRPr lang="nb-NO" dirty="0"/>
          </a:p>
        </p:txBody>
      </p:sp>
    </p:spTree>
    <p:extLst>
      <p:ext uri="{BB962C8B-B14F-4D97-AF65-F5344CB8AC3E}">
        <p14:creationId xmlns:p14="http://schemas.microsoft.com/office/powerpoint/2010/main" val="171007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DB8861C-FF8F-34B6-C1B5-49E276766448}"/>
              </a:ext>
            </a:extLst>
          </p:cNvPr>
          <p:cNvSpPr>
            <a:spLocks noGrp="1"/>
          </p:cNvSpPr>
          <p:nvPr>
            <p:ph type="title"/>
          </p:nvPr>
        </p:nvSpPr>
        <p:spPr>
          <a:xfrm>
            <a:off x="7253315" y="2434201"/>
            <a:ext cx="1085616" cy="907084"/>
          </a:xfrm>
        </p:spPr>
        <p:txBody>
          <a:bodyPr vert="horz" lIns="91440" tIns="45720" rIns="91440" bIns="45720" rtlCol="0" anchor="ctr">
            <a:normAutofit fontScale="90000"/>
          </a:bodyPr>
          <a:lstStyle/>
          <a:p>
            <a:r>
              <a:rPr lang="en-US" sz="4000" b="1" i="0" dirty="0">
                <a:effectLst/>
              </a:rPr>
              <a:t>“</a:t>
            </a:r>
            <a:br>
              <a:rPr lang="en-US" sz="4000" dirty="0"/>
            </a:br>
            <a:endParaRPr lang="en-US" sz="4000" dirty="0"/>
          </a:p>
        </p:txBody>
      </p:sp>
      <p:pic>
        <p:nvPicPr>
          <p:cNvPr id="11" name="Plassholder for innhold 10">
            <a:extLst>
              <a:ext uri="{FF2B5EF4-FFF2-40B4-BE49-F238E27FC236}">
                <a16:creationId xmlns:a16="http://schemas.microsoft.com/office/drawing/2014/main" id="{ABC9EAA2-E161-66FC-3F30-ED7BC33F1948}"/>
              </a:ext>
            </a:extLst>
          </p:cNvPr>
          <p:cNvPicPr>
            <a:picLocks noGrp="1" noChangeAspect="1"/>
          </p:cNvPicPr>
          <p:nvPr>
            <p:ph idx="1"/>
          </p:nvPr>
        </p:nvPicPr>
        <p:blipFill rotWithShape="1">
          <a:blip r:embed="rId3"/>
          <a:srcRect t="25441" r="-2" b="158"/>
          <a:stretch/>
        </p:blipFill>
        <p:spPr>
          <a:xfrm>
            <a:off x="1" y="10"/>
            <a:ext cx="6936390" cy="6857990"/>
          </a:xfrm>
          <a:prstGeom prst="rect">
            <a:avLst/>
          </a:prstGeom>
        </p:spPr>
      </p:pic>
      <p:sp>
        <p:nvSpPr>
          <p:cNvPr id="4" name="Plassholder for tekst 3">
            <a:extLst>
              <a:ext uri="{FF2B5EF4-FFF2-40B4-BE49-F238E27FC236}">
                <a16:creationId xmlns:a16="http://schemas.microsoft.com/office/drawing/2014/main" id="{C2F8D1B3-8D22-790C-F1BF-A9A1F8FAED61}"/>
              </a:ext>
            </a:extLst>
          </p:cNvPr>
          <p:cNvSpPr>
            <a:spLocks noGrp="1"/>
          </p:cNvSpPr>
          <p:nvPr>
            <p:ph type="body" sz="half" idx="2"/>
          </p:nvPr>
        </p:nvSpPr>
        <p:spPr>
          <a:xfrm>
            <a:off x="7531610" y="2434201"/>
            <a:ext cx="3822189" cy="3742762"/>
          </a:xfrm>
        </p:spPr>
        <p:txBody>
          <a:bodyPr vert="horz" lIns="91440" tIns="45720" rIns="91440" bIns="45720" rtlCol="0">
            <a:normAutofit/>
          </a:bodyPr>
          <a:lstStyle/>
          <a:p>
            <a:r>
              <a:rPr lang="en-US" sz="2400" dirty="0" err="1">
                <a:solidFill>
                  <a:srgbClr val="00869D"/>
                </a:solidFill>
                <a:latin typeface="Avenir Next LT Pro" panose="020B0504020202020204" pitchFamily="34" charset="0"/>
              </a:rPr>
              <a:t>Lederstøtte</a:t>
            </a:r>
            <a:r>
              <a:rPr lang="en-US" sz="2400" dirty="0">
                <a:solidFill>
                  <a:srgbClr val="00869D"/>
                </a:solidFill>
                <a:latin typeface="Avenir Next LT Pro" panose="020B0504020202020204" pitchFamily="34" charset="0"/>
              </a:rPr>
              <a:t>, </a:t>
            </a:r>
            <a:r>
              <a:rPr lang="en-US" sz="2400" dirty="0" err="1">
                <a:solidFill>
                  <a:srgbClr val="00869D"/>
                </a:solidFill>
                <a:latin typeface="Avenir Next LT Pro" panose="020B0504020202020204" pitchFamily="34" charset="0"/>
              </a:rPr>
              <a:t>tillit</a:t>
            </a:r>
            <a:r>
              <a:rPr lang="en-US" sz="2400" dirty="0">
                <a:solidFill>
                  <a:srgbClr val="00869D"/>
                </a:solidFill>
                <a:latin typeface="Avenir Next LT Pro" panose="020B0504020202020204" pitchFamily="34" charset="0"/>
              </a:rPr>
              <a:t> </a:t>
            </a:r>
            <a:br>
              <a:rPr lang="en-US" sz="2400" dirty="0">
                <a:solidFill>
                  <a:srgbClr val="00869D"/>
                </a:solidFill>
                <a:latin typeface="Avenir Next LT Pro" panose="020B0504020202020204" pitchFamily="34" charset="0"/>
              </a:rPr>
            </a:br>
            <a:r>
              <a:rPr lang="en-US" sz="2400" dirty="0" err="1">
                <a:solidFill>
                  <a:srgbClr val="00869D"/>
                </a:solidFill>
                <a:latin typeface="Avenir Next LT Pro" panose="020B0504020202020204" pitchFamily="34" charset="0"/>
              </a:rPr>
              <a:t>og</a:t>
            </a:r>
            <a:r>
              <a:rPr lang="en-US" sz="2400" dirty="0">
                <a:solidFill>
                  <a:srgbClr val="00869D"/>
                </a:solidFill>
                <a:latin typeface="Avenir Next LT Pro" panose="020B0504020202020204" pitchFamily="34" charset="0"/>
              </a:rPr>
              <a:t> </a:t>
            </a:r>
            <a:r>
              <a:rPr lang="en-US" sz="2400" dirty="0" err="1">
                <a:solidFill>
                  <a:srgbClr val="00869D"/>
                </a:solidFill>
                <a:latin typeface="Avenir Next LT Pro" panose="020B0504020202020204" pitchFamily="34" charset="0"/>
              </a:rPr>
              <a:t>delegert</a:t>
            </a:r>
            <a:r>
              <a:rPr lang="en-US" sz="2400" dirty="0">
                <a:solidFill>
                  <a:srgbClr val="00869D"/>
                </a:solidFill>
                <a:latin typeface="Avenir Next LT Pro" panose="020B0504020202020204" pitchFamily="34" charset="0"/>
              </a:rPr>
              <a:t> </a:t>
            </a:r>
            <a:r>
              <a:rPr lang="en-US" sz="2400" dirty="0" err="1">
                <a:solidFill>
                  <a:srgbClr val="00869D"/>
                </a:solidFill>
                <a:latin typeface="Avenir Next LT Pro" panose="020B0504020202020204" pitchFamily="34" charset="0"/>
              </a:rPr>
              <a:t>myndighet</a:t>
            </a:r>
            <a:r>
              <a:rPr lang="en-US" sz="2400" dirty="0">
                <a:solidFill>
                  <a:srgbClr val="00869D"/>
                </a:solidFill>
                <a:latin typeface="Avenir Next LT Pro" panose="020B0504020202020204" pitchFamily="34" charset="0"/>
              </a:rPr>
              <a:t> er </a:t>
            </a:r>
            <a:r>
              <a:rPr lang="en-US" sz="2400" dirty="0" err="1">
                <a:solidFill>
                  <a:srgbClr val="00869D"/>
                </a:solidFill>
                <a:latin typeface="Avenir Next LT Pro" panose="020B0504020202020204" pitchFamily="34" charset="0"/>
              </a:rPr>
              <a:t>viktige</a:t>
            </a:r>
            <a:r>
              <a:rPr lang="en-US" sz="2400" dirty="0">
                <a:solidFill>
                  <a:srgbClr val="00869D"/>
                </a:solidFill>
                <a:latin typeface="Avenir Next LT Pro" panose="020B0504020202020204" pitchFamily="34" charset="0"/>
              </a:rPr>
              <a:t> </a:t>
            </a:r>
            <a:r>
              <a:rPr lang="en-US" sz="2400" dirty="0" err="1">
                <a:solidFill>
                  <a:srgbClr val="00869D"/>
                </a:solidFill>
                <a:latin typeface="Avenir Next LT Pro" panose="020B0504020202020204" pitchFamily="34" charset="0"/>
              </a:rPr>
              <a:t>forutsetninger</a:t>
            </a:r>
            <a:r>
              <a:rPr lang="en-US" sz="2400" dirty="0">
                <a:solidFill>
                  <a:srgbClr val="00869D"/>
                </a:solidFill>
                <a:latin typeface="Avenir Next LT Pro" panose="020B0504020202020204" pitchFamily="34" charset="0"/>
              </a:rPr>
              <a:t> for å </a:t>
            </a:r>
            <a:r>
              <a:rPr lang="en-US" sz="2400" dirty="0" err="1">
                <a:solidFill>
                  <a:srgbClr val="00869D"/>
                </a:solidFill>
                <a:latin typeface="Avenir Next LT Pro" panose="020B0504020202020204" pitchFamily="34" charset="0"/>
              </a:rPr>
              <a:t>kunne</a:t>
            </a:r>
            <a:r>
              <a:rPr lang="en-US" sz="2400" dirty="0">
                <a:solidFill>
                  <a:srgbClr val="00869D"/>
                </a:solidFill>
                <a:latin typeface="Avenir Next LT Pro" panose="020B0504020202020204" pitchFamily="34" charset="0"/>
              </a:rPr>
              <a:t> </a:t>
            </a:r>
            <a:r>
              <a:rPr lang="en-US" sz="2400" dirty="0" err="1">
                <a:solidFill>
                  <a:srgbClr val="00869D"/>
                </a:solidFill>
                <a:latin typeface="Avenir Next LT Pro" panose="020B0504020202020204" pitchFamily="34" charset="0"/>
              </a:rPr>
              <a:t>praktisere</a:t>
            </a:r>
            <a:r>
              <a:rPr lang="en-US" sz="2400" dirty="0">
                <a:solidFill>
                  <a:srgbClr val="00869D"/>
                </a:solidFill>
                <a:latin typeface="Avenir Next LT Pro" panose="020B0504020202020204" pitchFamily="34" charset="0"/>
              </a:rPr>
              <a:t> </a:t>
            </a:r>
            <a:r>
              <a:rPr lang="en-US" sz="2400" dirty="0" err="1">
                <a:solidFill>
                  <a:srgbClr val="00869D"/>
                </a:solidFill>
                <a:latin typeface="Avenir Next LT Pro" panose="020B0504020202020204" pitchFamily="34" charset="0"/>
              </a:rPr>
              <a:t>modellen</a:t>
            </a:r>
            <a:r>
              <a:rPr lang="en-US" sz="2400" dirty="0">
                <a:solidFill>
                  <a:srgbClr val="00869D"/>
                </a:solidFill>
                <a:latin typeface="Avenir Next LT Pro" panose="020B0504020202020204" pitchFamily="34" charset="0"/>
              </a:rPr>
              <a:t> </a:t>
            </a:r>
            <a:r>
              <a:rPr lang="en-US" sz="2400" dirty="0" err="1">
                <a:solidFill>
                  <a:srgbClr val="00869D"/>
                </a:solidFill>
                <a:latin typeface="Avenir Next LT Pro" panose="020B0504020202020204" pitchFamily="34" charset="0"/>
              </a:rPr>
              <a:t>og</a:t>
            </a:r>
            <a:r>
              <a:rPr lang="en-US" sz="2400" dirty="0">
                <a:solidFill>
                  <a:srgbClr val="00869D"/>
                </a:solidFill>
                <a:latin typeface="Avenir Next LT Pro" panose="020B0504020202020204" pitchFamily="34" charset="0"/>
              </a:rPr>
              <a:t> </a:t>
            </a:r>
            <a:r>
              <a:rPr lang="en-US" sz="2400" dirty="0" err="1">
                <a:solidFill>
                  <a:srgbClr val="00869D"/>
                </a:solidFill>
                <a:latin typeface="Avenir Next LT Pro" panose="020B0504020202020204" pitchFamily="34" charset="0"/>
              </a:rPr>
              <a:t>familiekoordinatorrollen</a:t>
            </a:r>
            <a:r>
              <a:rPr lang="en-US" sz="2400" dirty="0">
                <a:solidFill>
                  <a:srgbClr val="00869D"/>
                </a:solidFill>
                <a:latin typeface="Avenir Next LT Pro" panose="020B0504020202020204" pitchFamily="34" charset="0"/>
              </a:rPr>
              <a:t>.</a:t>
            </a:r>
          </a:p>
          <a:p>
            <a:pPr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792307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a:extLst>
              <a:ext uri="{FF2B5EF4-FFF2-40B4-BE49-F238E27FC236}">
                <a16:creationId xmlns:a16="http://schemas.microsoft.com/office/drawing/2014/main" id="{65807496-C5CC-447F-B619-323F22AABA5F}"/>
              </a:ext>
              <a:ext uri="{C183D7F6-B498-43B3-948B-1728B52AA6E4}">
                <adec:decorative xmlns:adec="http://schemas.microsoft.com/office/drawing/2017/decorative" val="1"/>
              </a:ext>
            </a:extLst>
          </p:cNvPr>
          <p:cNvSpPr/>
          <p:nvPr/>
        </p:nvSpPr>
        <p:spPr>
          <a:xfrm>
            <a:off x="7199519" y="2688324"/>
            <a:ext cx="840963" cy="840963"/>
          </a:xfrm>
          <a:prstGeom prst="ellipse">
            <a:avLst/>
          </a:prstGeom>
          <a:solidFill>
            <a:schemeClr val="accent3">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4868E5"/>
              </a:solidFill>
              <a:effectLst/>
              <a:uLnTx/>
              <a:uFillTx/>
              <a:latin typeface="Avenir Next LT Pro Light"/>
              <a:ea typeface="+mn-ea"/>
              <a:cs typeface="+mn-cs"/>
            </a:endParaRPr>
          </a:p>
        </p:txBody>
      </p:sp>
      <p:sp>
        <p:nvSpPr>
          <p:cNvPr id="43" name="Ellipse 42">
            <a:extLst>
              <a:ext uri="{FF2B5EF4-FFF2-40B4-BE49-F238E27FC236}">
                <a16:creationId xmlns:a16="http://schemas.microsoft.com/office/drawing/2014/main" id="{FF1881B7-2C83-4EEC-9B49-173395A3F1D0}"/>
              </a:ext>
              <a:ext uri="{C183D7F6-B498-43B3-948B-1728B52AA6E4}">
                <adec:decorative xmlns:adec="http://schemas.microsoft.com/office/drawing/2017/decorative" val="1"/>
              </a:ext>
            </a:extLst>
          </p:cNvPr>
          <p:cNvSpPr/>
          <p:nvPr/>
        </p:nvSpPr>
        <p:spPr>
          <a:xfrm>
            <a:off x="10247518" y="2688324"/>
            <a:ext cx="840963" cy="840963"/>
          </a:xfrm>
          <a:prstGeom prst="ellipse">
            <a:avLst/>
          </a:prstGeom>
          <a:solidFill>
            <a:schemeClr val="accent3">
              <a:lumMod val="60000"/>
              <a:lumOff val="4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46" name="Ellipse 45">
            <a:extLst>
              <a:ext uri="{FF2B5EF4-FFF2-40B4-BE49-F238E27FC236}">
                <a16:creationId xmlns:a16="http://schemas.microsoft.com/office/drawing/2014/main" id="{BC4B4EEA-C4AC-44FD-A69B-008A1CDDA310}"/>
              </a:ext>
              <a:ext uri="{C183D7F6-B498-43B3-948B-1728B52AA6E4}">
                <adec:decorative xmlns:adec="http://schemas.microsoft.com/office/drawing/2017/decorative" val="1"/>
              </a:ext>
            </a:extLst>
          </p:cNvPr>
          <p:cNvSpPr/>
          <p:nvPr/>
        </p:nvSpPr>
        <p:spPr>
          <a:xfrm>
            <a:off x="4151519" y="2688324"/>
            <a:ext cx="840963" cy="840963"/>
          </a:xfrm>
          <a:prstGeom prst="ellipse">
            <a:avLst/>
          </a:prstGeom>
          <a:solidFill>
            <a:schemeClr val="accent6">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6" name="Ellipse 5">
            <a:extLst>
              <a:ext uri="{FF2B5EF4-FFF2-40B4-BE49-F238E27FC236}">
                <a16:creationId xmlns:a16="http://schemas.microsoft.com/office/drawing/2014/main" id="{8146B637-4021-488D-8D76-50643F5E5713}"/>
              </a:ext>
              <a:ext uri="{C183D7F6-B498-43B3-948B-1728B52AA6E4}">
                <adec:decorative xmlns:adec="http://schemas.microsoft.com/office/drawing/2017/decorative" val="1"/>
              </a:ext>
            </a:extLst>
          </p:cNvPr>
          <p:cNvSpPr/>
          <p:nvPr/>
        </p:nvSpPr>
        <p:spPr>
          <a:xfrm>
            <a:off x="1098662" y="2688324"/>
            <a:ext cx="840963" cy="84096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cxnSp>
        <p:nvCxnSpPr>
          <p:cNvPr id="55" name="Rett linje 54" descr="tidslinje">
            <a:extLst>
              <a:ext uri="{FF2B5EF4-FFF2-40B4-BE49-F238E27FC236}">
                <a16:creationId xmlns:a16="http://schemas.microsoft.com/office/drawing/2014/main" id="{03EF01C1-5F44-4071-A9AA-CE6ADA1A5F59}"/>
              </a:ext>
            </a:extLst>
          </p:cNvPr>
          <p:cNvCxnSpPr>
            <a:cxnSpLocks/>
            <a:stCxn id="52" idx="6"/>
            <a:endCxn id="17" idx="2"/>
          </p:cNvCxnSpPr>
          <p:nvPr/>
        </p:nvCxnSpPr>
        <p:spPr>
          <a:xfrm flipH="1">
            <a:off x="1434661" y="3832555"/>
            <a:ext cx="931782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17" name="Ellipse 16" descr="tidslinjemerker">
            <a:extLst>
              <a:ext uri="{FF2B5EF4-FFF2-40B4-BE49-F238E27FC236}">
                <a16:creationId xmlns:a16="http://schemas.microsoft.com/office/drawing/2014/main" id="{685160D7-D23E-4878-8060-E663BA970B55}"/>
              </a:ext>
            </a:extLst>
          </p:cNvPr>
          <p:cNvSpPr/>
          <p:nvPr/>
        </p:nvSpPr>
        <p:spPr>
          <a:xfrm>
            <a:off x="1434661"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39" name="Ellipse 38" descr="tidslinjemerker">
            <a:extLst>
              <a:ext uri="{FF2B5EF4-FFF2-40B4-BE49-F238E27FC236}">
                <a16:creationId xmlns:a16="http://schemas.microsoft.com/office/drawing/2014/main" id="{D71B5693-DD1D-45E8-899F-7698F4F9E0CB}"/>
              </a:ext>
            </a:extLst>
          </p:cNvPr>
          <p:cNvSpPr/>
          <p:nvPr/>
        </p:nvSpPr>
        <p:spPr>
          <a:xfrm>
            <a:off x="4487518"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49" name="Ellipse 48" descr="tidslinjemerker">
            <a:extLst>
              <a:ext uri="{FF2B5EF4-FFF2-40B4-BE49-F238E27FC236}">
                <a16:creationId xmlns:a16="http://schemas.microsoft.com/office/drawing/2014/main" id="{5B5DE130-A1BB-4953-B61E-0F2854B4BF5A}"/>
              </a:ext>
            </a:extLst>
          </p:cNvPr>
          <p:cNvSpPr/>
          <p:nvPr/>
        </p:nvSpPr>
        <p:spPr>
          <a:xfrm>
            <a:off x="7535518"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52" name="Ellipse 51" descr="tidslinjemerker">
            <a:extLst>
              <a:ext uri="{FF2B5EF4-FFF2-40B4-BE49-F238E27FC236}">
                <a16:creationId xmlns:a16="http://schemas.microsoft.com/office/drawing/2014/main" id="{800A5842-C1EA-4797-9271-15E9E00DB4E5}"/>
              </a:ext>
            </a:extLst>
          </p:cNvPr>
          <p:cNvSpPr/>
          <p:nvPr/>
        </p:nvSpPr>
        <p:spPr>
          <a:xfrm>
            <a:off x="10583517"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pic>
        <p:nvPicPr>
          <p:cNvPr id="23" name="Plassholder for bilde 22" descr="Familie med to barn kontur">
            <a:extLst>
              <a:ext uri="{FF2B5EF4-FFF2-40B4-BE49-F238E27FC236}">
                <a16:creationId xmlns:a16="http://schemas.microsoft.com/office/drawing/2014/main" id="{328809D6-74EB-4AE9-A789-42A189ABA20D}"/>
              </a:ext>
            </a:extLst>
          </p:cNvPr>
          <p:cNvPicPr>
            <a:picLocks noGrp="1" noChangeAspect="1"/>
          </p:cNvPicPr>
          <p:nvPr>
            <p:ph type="pic" sz="quarter" idx="10"/>
          </p:nvPr>
        </p:nvPicPr>
        <p:blipFill>
          <a:blip r:embed="rId3">
            <a:extLst>
              <a:ext uri="{96DAC541-7B7A-43D3-8B79-37D633B846F1}">
                <asvg:svgBlip xmlns:asvg="http://schemas.microsoft.com/office/drawing/2016/SVG/main" r:embed="rId4"/>
              </a:ext>
            </a:extLst>
          </a:blip>
          <a:srcRect/>
          <a:stretch/>
        </p:blipFill>
        <p:spPr>
          <a:xfrm>
            <a:off x="1361591" y="2617147"/>
            <a:ext cx="887413" cy="887413"/>
          </a:xfrm>
        </p:spPr>
      </p:pic>
      <p:pic>
        <p:nvPicPr>
          <p:cNvPr id="37" name="Plassholder for bilde 36" descr="Tilkoblinger kontur">
            <a:extLst>
              <a:ext uri="{FF2B5EF4-FFF2-40B4-BE49-F238E27FC236}">
                <a16:creationId xmlns:a16="http://schemas.microsoft.com/office/drawing/2014/main" id="{808BB55A-E218-4F23-8F36-9631520FC9E6}"/>
              </a:ext>
            </a:extLst>
          </p:cNvPr>
          <p:cNvPicPr>
            <a:picLocks noGrp="1" noChangeAspect="1"/>
          </p:cNvPicPr>
          <p:nvPr>
            <p:ph type="pic" sz="quarter" idx="11"/>
          </p:nvPr>
        </p:nvPicPr>
        <p:blipFill>
          <a:blip r:embed="rId5">
            <a:extLst>
              <a:ext uri="{96DAC541-7B7A-43D3-8B79-37D633B846F1}">
                <asvg:svgBlip xmlns:asvg="http://schemas.microsoft.com/office/drawing/2016/SVG/main" r:embed="rId6"/>
              </a:ext>
            </a:extLst>
          </a:blip>
          <a:srcRect/>
          <a:stretch/>
        </p:blipFill>
        <p:spPr>
          <a:xfrm>
            <a:off x="4420929" y="2617147"/>
            <a:ext cx="887413" cy="887413"/>
          </a:xfrm>
        </p:spPr>
      </p:pic>
      <p:pic>
        <p:nvPicPr>
          <p:cNvPr id="50" name="Plassholder for bilde 49" descr="Tale kontur">
            <a:extLst>
              <a:ext uri="{FF2B5EF4-FFF2-40B4-BE49-F238E27FC236}">
                <a16:creationId xmlns:a16="http://schemas.microsoft.com/office/drawing/2014/main" id="{8FAF4296-69A8-4B30-9839-88B547122910}"/>
              </a:ext>
            </a:extLst>
          </p:cNvPr>
          <p:cNvPicPr>
            <a:picLocks noGrp="1" noChangeAspect="1"/>
          </p:cNvPicPr>
          <p:nvPr>
            <p:ph type="pic" sz="quarter" idx="12"/>
          </p:nvPr>
        </p:nvPicPr>
        <p:blipFill>
          <a:blip r:embed="rId7">
            <a:extLst>
              <a:ext uri="{96DAC541-7B7A-43D3-8B79-37D633B846F1}">
                <asvg:svgBlip xmlns:asvg="http://schemas.microsoft.com/office/drawing/2016/SVG/main" r:embed="rId8"/>
              </a:ext>
            </a:extLst>
          </a:blip>
          <a:srcRect/>
          <a:stretch/>
        </p:blipFill>
        <p:spPr>
          <a:xfrm>
            <a:off x="7407299" y="2617147"/>
            <a:ext cx="887413" cy="887413"/>
          </a:xfrm>
        </p:spPr>
      </p:pic>
      <p:pic>
        <p:nvPicPr>
          <p:cNvPr id="41" name="Plassholder for bilde 40" descr="Kontrakt kontur">
            <a:extLst>
              <a:ext uri="{FF2B5EF4-FFF2-40B4-BE49-F238E27FC236}">
                <a16:creationId xmlns:a16="http://schemas.microsoft.com/office/drawing/2014/main" id="{62F99FB0-410C-43BA-A2EB-190B8F5F349A}"/>
              </a:ext>
            </a:extLst>
          </p:cNvPr>
          <p:cNvPicPr>
            <a:picLocks noGrp="1" noChangeAspect="1"/>
          </p:cNvPicPr>
          <p:nvPr>
            <p:ph type="pic" sz="quarter" idx="13"/>
          </p:nvPr>
        </p:nvPicPr>
        <p:blipFill>
          <a:blip r:embed="rId9">
            <a:extLst>
              <a:ext uri="{96DAC541-7B7A-43D3-8B79-37D633B846F1}">
                <asvg:svgBlip xmlns:asvg="http://schemas.microsoft.com/office/drawing/2016/SVG/main" r:embed="rId10"/>
              </a:ext>
            </a:extLst>
          </a:blip>
          <a:srcRect/>
          <a:stretch/>
        </p:blipFill>
        <p:spPr>
          <a:xfrm>
            <a:off x="10456949" y="2617147"/>
            <a:ext cx="887413" cy="887413"/>
          </a:xfrm>
        </p:spPr>
      </p:pic>
      <p:sp>
        <p:nvSpPr>
          <p:cNvPr id="10" name="Plassholder for tekst 9">
            <a:extLst>
              <a:ext uri="{FF2B5EF4-FFF2-40B4-BE49-F238E27FC236}">
                <a16:creationId xmlns:a16="http://schemas.microsoft.com/office/drawing/2014/main" id="{83413A59-8009-405C-B473-F659F4B46E4A}"/>
              </a:ext>
            </a:extLst>
          </p:cNvPr>
          <p:cNvSpPr>
            <a:spLocks noGrp="1"/>
          </p:cNvSpPr>
          <p:nvPr>
            <p:ph type="body" sz="quarter" idx="14"/>
          </p:nvPr>
        </p:nvSpPr>
        <p:spPr/>
        <p:txBody>
          <a:bodyPr rtlCol="0"/>
          <a:lstStyle/>
          <a:p>
            <a:pPr rtl="0"/>
            <a:r>
              <a:rPr lang="nb-NO" dirty="0"/>
              <a:t>Familiene henvises til Nye Mønstre gjennom en kontaktperson i tjenesteapparatet.</a:t>
            </a:r>
          </a:p>
        </p:txBody>
      </p:sp>
      <p:sp>
        <p:nvSpPr>
          <p:cNvPr id="11" name="Plassholder for tekst 10">
            <a:extLst>
              <a:ext uri="{FF2B5EF4-FFF2-40B4-BE49-F238E27FC236}">
                <a16:creationId xmlns:a16="http://schemas.microsoft.com/office/drawing/2014/main" id="{793FFC51-169D-49BB-A779-7EFB4D82AD28}"/>
              </a:ext>
            </a:extLst>
          </p:cNvPr>
          <p:cNvSpPr>
            <a:spLocks noGrp="1"/>
          </p:cNvSpPr>
          <p:nvPr>
            <p:ph type="body" sz="quarter" idx="15"/>
          </p:nvPr>
        </p:nvSpPr>
        <p:spPr/>
        <p:txBody>
          <a:bodyPr rtlCol="0"/>
          <a:lstStyle/>
          <a:p>
            <a:pPr rtl="0"/>
            <a:r>
              <a:rPr lang="nb-NO" sz="1100" dirty="0"/>
              <a:t>Tverrsektorielt inntaksteam gjennomgår henvendelser og tildeler plass. </a:t>
            </a:r>
            <a:endParaRPr lang="nb-NO" dirty="0"/>
          </a:p>
        </p:txBody>
      </p:sp>
      <p:sp>
        <p:nvSpPr>
          <p:cNvPr id="13" name="Plassholder for tekst 12">
            <a:extLst>
              <a:ext uri="{FF2B5EF4-FFF2-40B4-BE49-F238E27FC236}">
                <a16:creationId xmlns:a16="http://schemas.microsoft.com/office/drawing/2014/main" id="{F62FF5CE-711D-42E8-B7EA-B1A1F772535A}"/>
              </a:ext>
            </a:extLst>
          </p:cNvPr>
          <p:cNvSpPr>
            <a:spLocks noGrp="1"/>
          </p:cNvSpPr>
          <p:nvPr>
            <p:ph type="body" sz="quarter" idx="16"/>
          </p:nvPr>
        </p:nvSpPr>
        <p:spPr>
          <a:xfrm>
            <a:off x="6628138" y="4491306"/>
            <a:ext cx="1983726" cy="978316"/>
          </a:xfrm>
        </p:spPr>
        <p:txBody>
          <a:bodyPr rtlCol="0"/>
          <a:lstStyle/>
          <a:p>
            <a:pPr rtl="0"/>
            <a:r>
              <a:rPr lang="nb-NO" dirty="0"/>
              <a:t>Aktuell familie møter familiekoordinator med henviser for informasjon om tilbudet.</a:t>
            </a:r>
          </a:p>
        </p:txBody>
      </p:sp>
      <p:sp>
        <p:nvSpPr>
          <p:cNvPr id="15" name="Plassholder for tekst 14">
            <a:extLst>
              <a:ext uri="{FF2B5EF4-FFF2-40B4-BE49-F238E27FC236}">
                <a16:creationId xmlns:a16="http://schemas.microsoft.com/office/drawing/2014/main" id="{6433887D-8F27-4450-A714-B160672FA7ED}"/>
              </a:ext>
            </a:extLst>
          </p:cNvPr>
          <p:cNvSpPr>
            <a:spLocks noGrp="1"/>
          </p:cNvSpPr>
          <p:nvPr>
            <p:ph type="body" sz="quarter" idx="17"/>
          </p:nvPr>
        </p:nvSpPr>
        <p:spPr>
          <a:xfrm>
            <a:off x="9676136" y="4491305"/>
            <a:ext cx="1983726" cy="756555"/>
          </a:xfrm>
        </p:spPr>
        <p:txBody>
          <a:bodyPr rtlCol="0"/>
          <a:lstStyle/>
          <a:p>
            <a:pPr rtl="0"/>
            <a:r>
              <a:rPr lang="nb-NO" dirty="0"/>
              <a:t>Familien signerer samtykke til oppfølging og samhandling på tvers av tjenester.</a:t>
            </a:r>
          </a:p>
        </p:txBody>
      </p:sp>
      <p:sp>
        <p:nvSpPr>
          <p:cNvPr id="18" name="Plassholder for tekst 17">
            <a:extLst>
              <a:ext uri="{FF2B5EF4-FFF2-40B4-BE49-F238E27FC236}">
                <a16:creationId xmlns:a16="http://schemas.microsoft.com/office/drawing/2014/main" id="{4E091A31-7866-4F47-B0CF-3293835EEDE8}"/>
              </a:ext>
            </a:extLst>
          </p:cNvPr>
          <p:cNvSpPr>
            <a:spLocks noGrp="1"/>
          </p:cNvSpPr>
          <p:nvPr>
            <p:ph type="body" sz="quarter" idx="18"/>
          </p:nvPr>
        </p:nvSpPr>
        <p:spPr/>
        <p:txBody>
          <a:bodyPr rtlCol="0"/>
          <a:lstStyle/>
          <a:p>
            <a:pPr rtl="0"/>
            <a:r>
              <a:rPr lang="nb-NO" b="1" dirty="0">
                <a:latin typeface="+mj-lt"/>
              </a:rPr>
              <a:t>HENVISNING</a:t>
            </a:r>
          </a:p>
          <a:p>
            <a:pPr rtl="0"/>
            <a:endParaRPr lang="nb-NO" dirty="0"/>
          </a:p>
        </p:txBody>
      </p:sp>
      <p:sp>
        <p:nvSpPr>
          <p:cNvPr id="19" name="Plassholder for tekst 18">
            <a:extLst>
              <a:ext uri="{FF2B5EF4-FFF2-40B4-BE49-F238E27FC236}">
                <a16:creationId xmlns:a16="http://schemas.microsoft.com/office/drawing/2014/main" id="{B350F797-AA8E-422D-B1BE-31919E5E8542}"/>
              </a:ext>
            </a:extLst>
          </p:cNvPr>
          <p:cNvSpPr>
            <a:spLocks noGrp="1"/>
          </p:cNvSpPr>
          <p:nvPr>
            <p:ph type="body" sz="quarter" idx="19"/>
          </p:nvPr>
        </p:nvSpPr>
        <p:spPr/>
        <p:txBody>
          <a:bodyPr rtlCol="0"/>
          <a:lstStyle/>
          <a:p>
            <a:pPr rtl="0"/>
            <a:r>
              <a:rPr lang="nb-NO" b="1" dirty="0">
                <a:latin typeface="+mj-lt"/>
              </a:rPr>
              <a:t>INN</a:t>
            </a:r>
            <a:r>
              <a:rPr lang="nb-NO" dirty="0"/>
              <a:t>TAKSTEAM</a:t>
            </a:r>
            <a:endParaRPr lang="nb-NO" b="1" dirty="0">
              <a:latin typeface="+mj-lt"/>
            </a:endParaRPr>
          </a:p>
          <a:p>
            <a:pPr rtl="0"/>
            <a:endParaRPr lang="nb-NO" dirty="0"/>
          </a:p>
        </p:txBody>
      </p:sp>
      <p:sp>
        <p:nvSpPr>
          <p:cNvPr id="20" name="Plassholder for tekst 19">
            <a:extLst>
              <a:ext uri="{FF2B5EF4-FFF2-40B4-BE49-F238E27FC236}">
                <a16:creationId xmlns:a16="http://schemas.microsoft.com/office/drawing/2014/main" id="{4A642F3E-3C03-4E20-ABCA-E003162FC000}"/>
              </a:ext>
            </a:extLst>
          </p:cNvPr>
          <p:cNvSpPr>
            <a:spLocks noGrp="1"/>
          </p:cNvSpPr>
          <p:nvPr>
            <p:ph type="body" sz="quarter" idx="20"/>
          </p:nvPr>
        </p:nvSpPr>
        <p:spPr/>
        <p:txBody>
          <a:bodyPr rtlCol="0"/>
          <a:lstStyle/>
          <a:p>
            <a:pPr rtl="0"/>
            <a:r>
              <a:rPr lang="nb-NO" dirty="0"/>
              <a:t>INFORMASJONSSAMTALE</a:t>
            </a:r>
          </a:p>
        </p:txBody>
      </p:sp>
      <p:sp>
        <p:nvSpPr>
          <p:cNvPr id="21" name="Plassholder for tekst 20">
            <a:extLst>
              <a:ext uri="{FF2B5EF4-FFF2-40B4-BE49-F238E27FC236}">
                <a16:creationId xmlns:a16="http://schemas.microsoft.com/office/drawing/2014/main" id="{77D8C714-BC59-4848-A254-B9834EBACE42}"/>
              </a:ext>
            </a:extLst>
          </p:cNvPr>
          <p:cNvSpPr>
            <a:spLocks noGrp="1"/>
          </p:cNvSpPr>
          <p:nvPr>
            <p:ph type="body" sz="quarter" idx="21"/>
          </p:nvPr>
        </p:nvSpPr>
        <p:spPr/>
        <p:txBody>
          <a:bodyPr rtlCol="0"/>
          <a:lstStyle/>
          <a:p>
            <a:pPr rtl="0"/>
            <a:r>
              <a:rPr lang="nb-NO" dirty="0"/>
              <a:t>SAMTYKKE</a:t>
            </a:r>
          </a:p>
        </p:txBody>
      </p:sp>
      <p:sp>
        <p:nvSpPr>
          <p:cNvPr id="4" name="Tittel 3">
            <a:extLst>
              <a:ext uri="{FF2B5EF4-FFF2-40B4-BE49-F238E27FC236}">
                <a16:creationId xmlns:a16="http://schemas.microsoft.com/office/drawing/2014/main" id="{804827BC-1867-4AEF-8917-48108BFA283D}"/>
              </a:ext>
            </a:extLst>
          </p:cNvPr>
          <p:cNvSpPr>
            <a:spLocks noGrp="1"/>
          </p:cNvSpPr>
          <p:nvPr>
            <p:ph type="title"/>
          </p:nvPr>
        </p:nvSpPr>
        <p:spPr>
          <a:xfrm>
            <a:off x="227695" y="1008902"/>
            <a:ext cx="11731752" cy="758952"/>
          </a:xfrm>
        </p:spPr>
        <p:txBody>
          <a:bodyPr rtlCol="0"/>
          <a:lstStyle/>
          <a:p>
            <a:pPr rtl="0"/>
            <a:r>
              <a:rPr lang="nb-NO" dirty="0">
                <a:solidFill>
                  <a:srgbClr val="00869D"/>
                </a:solidFill>
                <a:latin typeface="Avenir Next LT Pro Light" panose="020B0304020202020204" pitchFamily="34" charset="0"/>
              </a:rPr>
              <a:t>NYE MØNSTRE – slik gjør vi det</a:t>
            </a:r>
          </a:p>
        </p:txBody>
      </p:sp>
    </p:spTree>
    <p:extLst>
      <p:ext uri="{BB962C8B-B14F-4D97-AF65-F5344CB8AC3E}">
        <p14:creationId xmlns:p14="http://schemas.microsoft.com/office/powerpoint/2010/main" val="673310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24EBDD5F-FF94-487A-BBC4-E50423E8D484}"/>
              </a:ext>
              <a:ext uri="{C183D7F6-B498-43B3-948B-1728B52AA6E4}">
                <adec:decorative xmlns:adec="http://schemas.microsoft.com/office/drawing/2017/decorative" val="1"/>
              </a:ext>
            </a:extLst>
          </p:cNvPr>
          <p:cNvSpPr/>
          <p:nvPr/>
        </p:nvSpPr>
        <p:spPr>
          <a:xfrm>
            <a:off x="1275689" y="4286687"/>
            <a:ext cx="840963" cy="840963"/>
          </a:xfrm>
          <a:prstGeom prst="ellipse">
            <a:avLst/>
          </a:prstGeom>
          <a:solidFill>
            <a:schemeClr val="accent3">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14" name="Ellipse 13">
            <a:extLst>
              <a:ext uri="{FF2B5EF4-FFF2-40B4-BE49-F238E27FC236}">
                <a16:creationId xmlns:a16="http://schemas.microsoft.com/office/drawing/2014/main" id="{72DC97EE-1C75-4EFE-ACC8-71559A6A3067}"/>
              </a:ext>
              <a:ext uri="{C183D7F6-B498-43B3-948B-1728B52AA6E4}">
                <adec:decorative xmlns:adec="http://schemas.microsoft.com/office/drawing/2017/decorative" val="1"/>
              </a:ext>
            </a:extLst>
          </p:cNvPr>
          <p:cNvSpPr/>
          <p:nvPr/>
        </p:nvSpPr>
        <p:spPr>
          <a:xfrm>
            <a:off x="7760044" y="5740518"/>
            <a:ext cx="840963" cy="840963"/>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17" name="Ellipse 16">
            <a:extLst>
              <a:ext uri="{FF2B5EF4-FFF2-40B4-BE49-F238E27FC236}">
                <a16:creationId xmlns:a16="http://schemas.microsoft.com/office/drawing/2014/main" id="{13E02964-43CD-4CA8-922C-AC4CE887F76B}"/>
              </a:ext>
              <a:ext uri="{C183D7F6-B498-43B3-948B-1728B52AA6E4}">
                <adec:decorative xmlns:adec="http://schemas.microsoft.com/office/drawing/2017/decorative" val="1"/>
              </a:ext>
            </a:extLst>
          </p:cNvPr>
          <p:cNvSpPr/>
          <p:nvPr/>
        </p:nvSpPr>
        <p:spPr>
          <a:xfrm>
            <a:off x="3071764" y="2566758"/>
            <a:ext cx="840963" cy="840963"/>
          </a:xfrm>
          <a:prstGeom prst="ellipse">
            <a:avLst/>
          </a:prstGeom>
          <a:solidFill>
            <a:schemeClr val="accent4">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67" name="Ellipse 66">
            <a:extLst>
              <a:ext uri="{FF2B5EF4-FFF2-40B4-BE49-F238E27FC236}">
                <a16:creationId xmlns:a16="http://schemas.microsoft.com/office/drawing/2014/main" id="{2003C6E1-DAB0-406D-A0FE-AD4258B4F78D}"/>
              </a:ext>
              <a:ext uri="{C183D7F6-B498-43B3-948B-1728B52AA6E4}">
                <adec:decorative xmlns:adec="http://schemas.microsoft.com/office/drawing/2017/decorative" val="1"/>
              </a:ext>
            </a:extLst>
          </p:cNvPr>
          <p:cNvSpPr/>
          <p:nvPr/>
        </p:nvSpPr>
        <p:spPr>
          <a:xfrm>
            <a:off x="7760044" y="2566757"/>
            <a:ext cx="840963" cy="840963"/>
          </a:xfrm>
          <a:prstGeom prst="ellipse">
            <a:avLst/>
          </a:prstGeom>
          <a:solidFill>
            <a:schemeClr val="accent6">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64" name="Ellipse 63">
            <a:extLst>
              <a:ext uri="{FF2B5EF4-FFF2-40B4-BE49-F238E27FC236}">
                <a16:creationId xmlns:a16="http://schemas.microsoft.com/office/drawing/2014/main" id="{FB944EB2-487B-450A-8932-B48B6A94409B}"/>
              </a:ext>
              <a:ext uri="{C183D7F6-B498-43B3-948B-1728B52AA6E4}">
                <adec:decorative xmlns:adec="http://schemas.microsoft.com/office/drawing/2017/decorative" val="1"/>
              </a:ext>
            </a:extLst>
          </p:cNvPr>
          <p:cNvSpPr/>
          <p:nvPr/>
        </p:nvSpPr>
        <p:spPr>
          <a:xfrm>
            <a:off x="5590723" y="4286688"/>
            <a:ext cx="840963" cy="840963"/>
          </a:xfrm>
          <a:prstGeom prst="ellipse">
            <a:avLst/>
          </a:prstGeom>
          <a:solidFill>
            <a:schemeClr val="accent1">
              <a:lumMod val="20000"/>
              <a:lumOff val="8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68" name="Ellipse 67">
            <a:extLst>
              <a:ext uri="{FF2B5EF4-FFF2-40B4-BE49-F238E27FC236}">
                <a16:creationId xmlns:a16="http://schemas.microsoft.com/office/drawing/2014/main" id="{463A44AD-2E4C-4AC0-B897-B75DA4A35B6E}"/>
              </a:ext>
              <a:ext uri="{C183D7F6-B498-43B3-948B-1728B52AA6E4}">
                <adec:decorative xmlns:adec="http://schemas.microsoft.com/office/drawing/2017/decorative" val="1"/>
              </a:ext>
            </a:extLst>
          </p:cNvPr>
          <p:cNvSpPr/>
          <p:nvPr/>
        </p:nvSpPr>
        <p:spPr>
          <a:xfrm>
            <a:off x="1197141" y="547522"/>
            <a:ext cx="840963" cy="840963"/>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venir Next LT Pro Light"/>
              <a:ea typeface="+mn-ea"/>
              <a:cs typeface="+mn-cs"/>
            </a:endParaRPr>
          </a:p>
        </p:txBody>
      </p:sp>
      <p:grpSp>
        <p:nvGrpSpPr>
          <p:cNvPr id="43" name="Gruppe 42" descr="tidslinje">
            <a:extLst>
              <a:ext uri="{FF2B5EF4-FFF2-40B4-BE49-F238E27FC236}">
                <a16:creationId xmlns:a16="http://schemas.microsoft.com/office/drawing/2014/main" id="{915DE441-0B8B-4BCE-8E3B-4246BC09E7A1}"/>
              </a:ext>
            </a:extLst>
          </p:cNvPr>
          <p:cNvGrpSpPr/>
          <p:nvPr/>
        </p:nvGrpSpPr>
        <p:grpSpPr>
          <a:xfrm>
            <a:off x="976547" y="1458965"/>
            <a:ext cx="10278189" cy="5752254"/>
            <a:chOff x="976547" y="1458965"/>
            <a:chExt cx="10278189" cy="5752254"/>
          </a:xfrm>
        </p:grpSpPr>
        <p:grpSp>
          <p:nvGrpSpPr>
            <p:cNvPr id="12" name="Gruppe 11">
              <a:extLst>
                <a:ext uri="{FF2B5EF4-FFF2-40B4-BE49-F238E27FC236}">
                  <a16:creationId xmlns:a16="http://schemas.microsoft.com/office/drawing/2014/main" id="{76FAB540-C491-4F6D-A6FE-A267705EEA5B}"/>
                </a:ext>
              </a:extLst>
            </p:cNvPr>
            <p:cNvGrpSpPr/>
            <p:nvPr/>
          </p:nvGrpSpPr>
          <p:grpSpPr>
            <a:xfrm rot="5400000" flipH="1">
              <a:off x="9555848" y="2219844"/>
              <a:ext cx="1624126" cy="1773651"/>
              <a:chOff x="6415077" y="1171530"/>
              <a:chExt cx="1890380" cy="1890380"/>
            </a:xfrm>
          </p:grpSpPr>
          <p:sp>
            <p:nvSpPr>
              <p:cNvPr id="10" name="Arc 9">
                <a:extLst>
                  <a:ext uri="{FF2B5EF4-FFF2-40B4-BE49-F238E27FC236}">
                    <a16:creationId xmlns:a16="http://schemas.microsoft.com/office/drawing/2014/main" id="{8065E7CB-23F1-435F-AF44-714D3ED3AEEC}"/>
                  </a:ext>
                </a:extLst>
              </p:cNvPr>
              <p:cNvSpPr/>
              <p:nvPr/>
            </p:nvSpPr>
            <p:spPr>
              <a:xfrm>
                <a:off x="6415077" y="1171530"/>
                <a:ext cx="1890380" cy="1890380"/>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solidFill>
                  <a:effectLst/>
                  <a:uLnTx/>
                  <a:uFillTx/>
                  <a:latin typeface="Avenir Next LT Pro Light"/>
                  <a:ea typeface="+mn-ea"/>
                  <a:cs typeface="+mn-cs"/>
                </a:endParaRPr>
              </a:p>
            </p:txBody>
          </p:sp>
          <p:sp>
            <p:nvSpPr>
              <p:cNvPr id="11" name="Arc 10">
                <a:extLst>
                  <a:ext uri="{FF2B5EF4-FFF2-40B4-BE49-F238E27FC236}">
                    <a16:creationId xmlns:a16="http://schemas.microsoft.com/office/drawing/2014/main" id="{35E4FBCD-37DC-40E0-9AC8-B2466900D8BE}"/>
                  </a:ext>
                </a:extLst>
              </p:cNvPr>
              <p:cNvSpPr/>
              <p:nvPr/>
            </p:nvSpPr>
            <p:spPr>
              <a:xfrm flipH="1">
                <a:off x="6415077" y="1171530"/>
                <a:ext cx="1890380" cy="1890380"/>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solidFill>
                  <a:effectLst/>
                  <a:uLnTx/>
                  <a:uFillTx/>
                  <a:latin typeface="Avenir Next LT Pro Light"/>
                  <a:ea typeface="+mn-ea"/>
                  <a:cs typeface="+mn-cs"/>
                </a:endParaRPr>
              </a:p>
            </p:txBody>
          </p:sp>
        </p:grpSp>
        <p:grpSp>
          <p:nvGrpSpPr>
            <p:cNvPr id="46" name="Gruppe 45">
              <a:extLst>
                <a:ext uri="{FF2B5EF4-FFF2-40B4-BE49-F238E27FC236}">
                  <a16:creationId xmlns:a16="http://schemas.microsoft.com/office/drawing/2014/main" id="{5CFEE95A-087F-4F9C-876F-9F92595763B6}"/>
                </a:ext>
              </a:extLst>
            </p:cNvPr>
            <p:cNvGrpSpPr/>
            <p:nvPr/>
          </p:nvGrpSpPr>
          <p:grpSpPr>
            <a:xfrm rot="16200000" flipH="1">
              <a:off x="1051310" y="3843465"/>
              <a:ext cx="1624126" cy="1773651"/>
              <a:chOff x="6415077" y="1171530"/>
              <a:chExt cx="1890380" cy="1890380"/>
            </a:xfrm>
          </p:grpSpPr>
          <p:sp>
            <p:nvSpPr>
              <p:cNvPr id="47" name="Arc 46">
                <a:extLst>
                  <a:ext uri="{FF2B5EF4-FFF2-40B4-BE49-F238E27FC236}">
                    <a16:creationId xmlns:a16="http://schemas.microsoft.com/office/drawing/2014/main" id="{0BEF374B-D633-4C49-A916-320DB8732251}"/>
                  </a:ext>
                </a:extLst>
              </p:cNvPr>
              <p:cNvSpPr/>
              <p:nvPr/>
            </p:nvSpPr>
            <p:spPr>
              <a:xfrm>
                <a:off x="6415077" y="1171530"/>
                <a:ext cx="1890380" cy="1890380"/>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solidFill>
                  <a:effectLst/>
                  <a:uLnTx/>
                  <a:uFillTx/>
                  <a:latin typeface="Avenir Next LT Pro Light"/>
                  <a:ea typeface="+mn-ea"/>
                  <a:cs typeface="+mn-cs"/>
                </a:endParaRPr>
              </a:p>
            </p:txBody>
          </p:sp>
          <p:sp>
            <p:nvSpPr>
              <p:cNvPr id="48" name="Arc 47">
                <a:extLst>
                  <a:ext uri="{FF2B5EF4-FFF2-40B4-BE49-F238E27FC236}">
                    <a16:creationId xmlns:a16="http://schemas.microsoft.com/office/drawing/2014/main" id="{7EA3C2CD-982C-4EAD-AF27-8F363D90EDB9}"/>
                  </a:ext>
                </a:extLst>
              </p:cNvPr>
              <p:cNvSpPr/>
              <p:nvPr/>
            </p:nvSpPr>
            <p:spPr>
              <a:xfrm flipH="1">
                <a:off x="6415077" y="1171530"/>
                <a:ext cx="1890380" cy="1890380"/>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solidFill>
                  <a:effectLst/>
                  <a:uLnTx/>
                  <a:uFillTx/>
                  <a:latin typeface="Avenir Next LT Pro Light"/>
                  <a:ea typeface="+mn-ea"/>
                  <a:cs typeface="+mn-cs"/>
                </a:endParaRPr>
              </a:p>
            </p:txBody>
          </p:sp>
        </p:grpSp>
        <p:sp>
          <p:nvSpPr>
            <p:cNvPr id="7" name="Arc 6">
              <a:extLst>
                <a:ext uri="{FF2B5EF4-FFF2-40B4-BE49-F238E27FC236}">
                  <a16:creationId xmlns:a16="http://schemas.microsoft.com/office/drawing/2014/main" id="{AF71C86D-5144-4D25-B6A2-918DC4160A1F}"/>
                </a:ext>
              </a:extLst>
            </p:cNvPr>
            <p:cNvSpPr/>
            <p:nvPr/>
          </p:nvSpPr>
          <p:spPr>
            <a:xfrm rot="16200000" flipH="1">
              <a:off x="1705996" y="1478703"/>
              <a:ext cx="834433" cy="794957"/>
            </a:xfrm>
            <a:custGeom>
              <a:avLst/>
              <a:gdLst>
                <a:gd name="connsiteX0" fmla="*/ 834432 w 1668865"/>
                <a:gd name="connsiteY0" fmla="*/ 0 h 1589914"/>
                <a:gd name="connsiteX1" fmla="*/ 1668865 w 1668865"/>
                <a:gd name="connsiteY1" fmla="*/ 794957 h 1589914"/>
                <a:gd name="connsiteX2" fmla="*/ 834433 w 1668865"/>
                <a:gd name="connsiteY2" fmla="*/ 794957 h 1589914"/>
                <a:gd name="connsiteX3" fmla="*/ 834432 w 1668865"/>
                <a:gd name="connsiteY3" fmla="*/ 0 h 1589914"/>
                <a:gd name="connsiteX0" fmla="*/ 834432 w 1668865"/>
                <a:gd name="connsiteY0" fmla="*/ 0 h 1589914"/>
                <a:gd name="connsiteX1" fmla="*/ 1668865 w 1668865"/>
                <a:gd name="connsiteY1" fmla="*/ 794957 h 1589914"/>
                <a:gd name="connsiteX0" fmla="*/ 0 w 834433"/>
                <a:gd name="connsiteY0" fmla="*/ 0 h 794957"/>
                <a:gd name="connsiteX1" fmla="*/ 834433 w 834433"/>
                <a:gd name="connsiteY1" fmla="*/ 794957 h 794957"/>
                <a:gd name="connsiteX2" fmla="*/ 1 w 834433"/>
                <a:gd name="connsiteY2" fmla="*/ 794957 h 794957"/>
                <a:gd name="connsiteX3" fmla="*/ 0 w 834433"/>
                <a:gd name="connsiteY3" fmla="*/ 0 h 794957"/>
                <a:gd name="connsiteX0" fmla="*/ 64295 w 834433"/>
                <a:gd name="connsiteY0" fmla="*/ 0 h 794957"/>
                <a:gd name="connsiteX1" fmla="*/ 834433 w 834433"/>
                <a:gd name="connsiteY1" fmla="*/ 794957 h 794957"/>
              </a:gdLst>
              <a:ahLst/>
              <a:cxnLst>
                <a:cxn ang="0">
                  <a:pos x="connsiteX0" y="connsiteY0"/>
                </a:cxn>
                <a:cxn ang="0">
                  <a:pos x="connsiteX1" y="connsiteY1"/>
                </a:cxn>
              </a:cxnLst>
              <a:rect l="l" t="t" r="r" b="b"/>
              <a:pathLst>
                <a:path w="834433" h="794957" stroke="0" extrusionOk="0">
                  <a:moveTo>
                    <a:pt x="0" y="0"/>
                  </a:moveTo>
                  <a:cubicBezTo>
                    <a:pt x="460845" y="0"/>
                    <a:pt x="834433" y="355914"/>
                    <a:pt x="834433" y="794957"/>
                  </a:cubicBezTo>
                  <a:lnTo>
                    <a:pt x="1" y="794957"/>
                  </a:lnTo>
                  <a:cubicBezTo>
                    <a:pt x="1" y="529971"/>
                    <a:pt x="0" y="264986"/>
                    <a:pt x="0" y="0"/>
                  </a:cubicBezTo>
                  <a:close/>
                </a:path>
                <a:path w="834433" h="794957" fill="none">
                  <a:moveTo>
                    <a:pt x="64295" y="0"/>
                  </a:moveTo>
                  <a:cubicBezTo>
                    <a:pt x="525140" y="0"/>
                    <a:pt x="834433" y="355914"/>
                    <a:pt x="834433" y="7949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solidFill>
                <a:effectLst/>
                <a:uLnTx/>
                <a:uFillTx/>
                <a:latin typeface="Avenir Next LT Pro Light"/>
                <a:ea typeface="+mn-ea"/>
                <a:cs typeface="+mn-cs"/>
              </a:endParaRPr>
            </a:p>
          </p:txBody>
        </p:sp>
        <p:sp>
          <p:nvSpPr>
            <p:cNvPr id="13" name="Arc 12">
              <a:extLst>
                <a:ext uri="{FF2B5EF4-FFF2-40B4-BE49-F238E27FC236}">
                  <a16:creationId xmlns:a16="http://schemas.microsoft.com/office/drawing/2014/main" id="{5507F1A1-1EB3-4835-A723-6E0CC155369B}"/>
                </a:ext>
              </a:extLst>
            </p:cNvPr>
            <p:cNvSpPr/>
            <p:nvPr/>
          </p:nvSpPr>
          <p:spPr>
            <a:xfrm rot="5400000" flipH="1">
              <a:off x="5908738" y="5581830"/>
              <a:ext cx="1668865" cy="1589914"/>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solidFill>
                <a:effectLst/>
                <a:uLnTx/>
                <a:uFillTx/>
                <a:latin typeface="Avenir Next LT Pro Light"/>
                <a:ea typeface="+mn-ea"/>
                <a:cs typeface="+mn-cs"/>
              </a:endParaRPr>
            </a:p>
          </p:txBody>
        </p:sp>
        <p:cxnSp>
          <p:nvCxnSpPr>
            <p:cNvPr id="26" name="Rett linje 25">
              <a:extLst>
                <a:ext uri="{FF2B5EF4-FFF2-40B4-BE49-F238E27FC236}">
                  <a16:creationId xmlns:a16="http://schemas.microsoft.com/office/drawing/2014/main" id="{A91AC131-C2D0-4567-9511-EA65CA7EE241}"/>
                </a:ext>
              </a:extLst>
            </p:cNvPr>
            <p:cNvCxnSpPr>
              <a:cxnSpLocks/>
            </p:cNvCxnSpPr>
            <p:nvPr/>
          </p:nvCxnSpPr>
          <p:spPr>
            <a:xfrm flipH="1">
              <a:off x="2489536" y="2293398"/>
              <a:ext cx="78959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CA0A091F-631C-4120-B174-67D45A6A138C}"/>
                </a:ext>
              </a:extLst>
            </p:cNvPr>
            <p:cNvCxnSpPr>
              <a:cxnSpLocks/>
            </p:cNvCxnSpPr>
            <p:nvPr/>
          </p:nvCxnSpPr>
          <p:spPr>
            <a:xfrm flipH="1">
              <a:off x="1849703" y="3918227"/>
              <a:ext cx="853579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9BF890A1-93BF-4879-9ED9-E25DBB7E6053}"/>
                </a:ext>
              </a:extLst>
            </p:cNvPr>
            <p:cNvCxnSpPr>
              <a:cxnSpLocks/>
              <a:stCxn id="13" idx="2"/>
            </p:cNvCxnSpPr>
            <p:nvPr/>
          </p:nvCxnSpPr>
          <p:spPr>
            <a:xfrm flipH="1" flipV="1">
              <a:off x="1849705" y="5542113"/>
              <a:ext cx="4893466" cy="2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3" name="Plassholder for bilde 22" descr="Utklippstavle delvis avkrysset kontur">
            <a:extLst>
              <a:ext uri="{FF2B5EF4-FFF2-40B4-BE49-F238E27FC236}">
                <a16:creationId xmlns:a16="http://schemas.microsoft.com/office/drawing/2014/main" id="{47016B31-9AF9-4A2C-8992-088D6BE179A3}"/>
              </a:ext>
            </a:extLst>
          </p:cNvPr>
          <p:cNvPicPr>
            <a:picLocks noGrp="1" noChangeAspect="1"/>
          </p:cNvPicPr>
          <p:nvPr>
            <p:ph type="pic" sz="quarter" idx="24"/>
          </p:nvPr>
        </p:nvPicPr>
        <p:blipFill>
          <a:blip r:embed="rId3">
            <a:extLst>
              <a:ext uri="{96DAC541-7B7A-43D3-8B79-37D633B846F1}">
                <asvg:svgBlip xmlns:asvg="http://schemas.microsoft.com/office/drawing/2016/SVG/main" r:embed="rId4"/>
              </a:ext>
            </a:extLst>
          </a:blip>
          <a:srcRect/>
          <a:stretch/>
        </p:blipFill>
        <p:spPr>
          <a:xfrm>
            <a:off x="1420935" y="467792"/>
            <a:ext cx="887413" cy="887413"/>
          </a:xfrm>
        </p:spPr>
      </p:pic>
      <p:sp>
        <p:nvSpPr>
          <p:cNvPr id="34" name="Plassholder for tekst 33">
            <a:extLst>
              <a:ext uri="{FF2B5EF4-FFF2-40B4-BE49-F238E27FC236}">
                <a16:creationId xmlns:a16="http://schemas.microsoft.com/office/drawing/2014/main" id="{6C25C378-80FF-4681-8B38-CD93033F2587}"/>
              </a:ext>
            </a:extLst>
          </p:cNvPr>
          <p:cNvSpPr>
            <a:spLocks noGrp="1"/>
          </p:cNvSpPr>
          <p:nvPr>
            <p:ph type="body" sz="quarter" idx="38"/>
          </p:nvPr>
        </p:nvSpPr>
        <p:spPr/>
        <p:txBody>
          <a:bodyPr rtlCol="0"/>
          <a:lstStyle/>
          <a:p>
            <a:pPr rtl="0"/>
            <a:r>
              <a:rPr lang="nb-NO" dirty="0"/>
              <a:t>Første kartlegging av alle familiemedlemmer gjennomføres av familiekoordinator. </a:t>
            </a:r>
          </a:p>
        </p:txBody>
      </p:sp>
      <p:sp>
        <p:nvSpPr>
          <p:cNvPr id="38" name="Plassholder for tekst 37">
            <a:extLst>
              <a:ext uri="{FF2B5EF4-FFF2-40B4-BE49-F238E27FC236}">
                <a16:creationId xmlns:a16="http://schemas.microsoft.com/office/drawing/2014/main" id="{BA655D06-4225-4A2B-AEF8-4E2C18FE017C}"/>
              </a:ext>
            </a:extLst>
          </p:cNvPr>
          <p:cNvSpPr>
            <a:spLocks noGrp="1"/>
          </p:cNvSpPr>
          <p:nvPr>
            <p:ph type="body" sz="quarter" idx="39"/>
          </p:nvPr>
        </p:nvSpPr>
        <p:spPr>
          <a:xfrm>
            <a:off x="2408126" y="527314"/>
            <a:ext cx="2650435" cy="299767"/>
          </a:xfrm>
        </p:spPr>
        <p:txBody>
          <a:bodyPr rtlCol="0"/>
          <a:lstStyle/>
          <a:p>
            <a:pPr rtl="0"/>
            <a:r>
              <a:rPr lang="nb-NO" dirty="0"/>
              <a:t>OPPSTARTSKARTLEGGING</a:t>
            </a:r>
          </a:p>
        </p:txBody>
      </p:sp>
      <p:pic>
        <p:nvPicPr>
          <p:cNvPr id="50" name="Plassholder for bilde 49" descr="Brukernettverk kontur">
            <a:extLst>
              <a:ext uri="{FF2B5EF4-FFF2-40B4-BE49-F238E27FC236}">
                <a16:creationId xmlns:a16="http://schemas.microsoft.com/office/drawing/2014/main" id="{BC1A8F56-CD55-494E-91FC-4D0C55EE3922}"/>
              </a:ext>
            </a:extLst>
          </p:cNvPr>
          <p:cNvPicPr>
            <a:picLocks noGrp="1" noChangeAspect="1"/>
          </p:cNvPicPr>
          <p:nvPr>
            <p:ph type="pic" sz="quarter" idx="40"/>
          </p:nvPr>
        </p:nvPicPr>
        <p:blipFill>
          <a:blip r:embed="rId5">
            <a:extLst>
              <a:ext uri="{96DAC541-7B7A-43D3-8B79-37D633B846F1}">
                <asvg:svgBlip xmlns:asvg="http://schemas.microsoft.com/office/drawing/2016/SVG/main" r:embed="rId6"/>
              </a:ext>
            </a:extLst>
          </a:blip>
          <a:srcRect/>
          <a:stretch/>
        </p:blipFill>
        <p:spPr>
          <a:xfrm>
            <a:off x="3458965" y="2485247"/>
            <a:ext cx="887413" cy="887413"/>
          </a:xfrm>
        </p:spPr>
      </p:pic>
      <p:sp>
        <p:nvSpPr>
          <p:cNvPr id="45" name="Plassholder for tekst 44">
            <a:extLst>
              <a:ext uri="{FF2B5EF4-FFF2-40B4-BE49-F238E27FC236}">
                <a16:creationId xmlns:a16="http://schemas.microsoft.com/office/drawing/2014/main" id="{C9B9DFF3-1270-46CD-83D5-5C0F3710735A}"/>
              </a:ext>
            </a:extLst>
          </p:cNvPr>
          <p:cNvSpPr>
            <a:spLocks noGrp="1"/>
          </p:cNvSpPr>
          <p:nvPr>
            <p:ph type="body" sz="quarter" idx="41"/>
          </p:nvPr>
        </p:nvSpPr>
        <p:spPr/>
        <p:txBody>
          <a:bodyPr rtlCol="0"/>
          <a:lstStyle/>
          <a:p>
            <a:pPr rtl="0"/>
            <a:r>
              <a:rPr lang="nb-NO" dirty="0"/>
              <a:t>Familiekoordinator kontakter aktuelle samarbeidspartnere og tjenester. Kobler på nye ved behov. </a:t>
            </a:r>
          </a:p>
        </p:txBody>
      </p:sp>
      <p:sp>
        <p:nvSpPr>
          <p:cNvPr id="32" name="Plassholder for tekst 31">
            <a:extLst>
              <a:ext uri="{FF2B5EF4-FFF2-40B4-BE49-F238E27FC236}">
                <a16:creationId xmlns:a16="http://schemas.microsoft.com/office/drawing/2014/main" id="{0788CAD0-F091-43AE-9E0B-C44D9BCFFDBD}"/>
              </a:ext>
            </a:extLst>
          </p:cNvPr>
          <p:cNvSpPr>
            <a:spLocks noGrp="1"/>
          </p:cNvSpPr>
          <p:nvPr>
            <p:ph type="body" sz="quarter" idx="42"/>
          </p:nvPr>
        </p:nvSpPr>
        <p:spPr>
          <a:xfrm>
            <a:off x="4446156" y="2544769"/>
            <a:ext cx="2359642" cy="299767"/>
          </a:xfrm>
        </p:spPr>
        <p:txBody>
          <a:bodyPr rtlCol="0"/>
          <a:lstStyle/>
          <a:p>
            <a:pPr rtl="0"/>
            <a:r>
              <a:rPr lang="nb-NO" dirty="0"/>
              <a:t>ETABLERE SAMARBEID</a:t>
            </a:r>
          </a:p>
        </p:txBody>
      </p:sp>
      <p:pic>
        <p:nvPicPr>
          <p:cNvPr id="52" name="Plassholder for bilde 51" descr="Familie med to barn kontur">
            <a:extLst>
              <a:ext uri="{FF2B5EF4-FFF2-40B4-BE49-F238E27FC236}">
                <a16:creationId xmlns:a16="http://schemas.microsoft.com/office/drawing/2014/main" id="{05183537-C2C3-43F6-935E-27E647202486}"/>
              </a:ext>
            </a:extLst>
          </p:cNvPr>
          <p:cNvPicPr>
            <a:picLocks noGrp="1" noChangeAspect="1"/>
          </p:cNvPicPr>
          <p:nvPr>
            <p:ph type="pic" sz="quarter" idx="43"/>
          </p:nvPr>
        </p:nvPicPr>
        <p:blipFill>
          <a:blip r:embed="rId7">
            <a:extLst>
              <a:ext uri="{96DAC541-7B7A-43D3-8B79-37D633B846F1}">
                <asvg:svgBlip xmlns:asvg="http://schemas.microsoft.com/office/drawing/2016/SVG/main" r:embed="rId8"/>
              </a:ext>
            </a:extLst>
          </a:blip>
          <a:srcRect/>
          <a:stretch/>
        </p:blipFill>
        <p:spPr>
          <a:xfrm>
            <a:off x="8030968" y="2485247"/>
            <a:ext cx="887413" cy="887413"/>
          </a:xfrm>
        </p:spPr>
      </p:pic>
      <p:sp>
        <p:nvSpPr>
          <p:cNvPr id="3" name="Plassholder for tekst 2">
            <a:extLst>
              <a:ext uri="{FF2B5EF4-FFF2-40B4-BE49-F238E27FC236}">
                <a16:creationId xmlns:a16="http://schemas.microsoft.com/office/drawing/2014/main" id="{C388CA8C-F8B5-45B2-8FCA-3A6F8DF40E92}"/>
              </a:ext>
            </a:extLst>
          </p:cNvPr>
          <p:cNvSpPr>
            <a:spLocks noGrp="1"/>
          </p:cNvSpPr>
          <p:nvPr>
            <p:ph type="body" sz="quarter" idx="44"/>
          </p:nvPr>
        </p:nvSpPr>
        <p:spPr/>
        <p:txBody>
          <a:bodyPr rtlCol="0"/>
          <a:lstStyle/>
          <a:p>
            <a:pPr rtl="0"/>
            <a:r>
              <a:rPr lang="nb-NO" dirty="0"/>
              <a:t>Familiekoordinatorens planverktøy som samler familiens mål, aktuelle tjenester, samt evaluering. </a:t>
            </a:r>
          </a:p>
        </p:txBody>
      </p:sp>
      <p:sp>
        <p:nvSpPr>
          <p:cNvPr id="5" name="Plassholder for tekst 4">
            <a:extLst>
              <a:ext uri="{FF2B5EF4-FFF2-40B4-BE49-F238E27FC236}">
                <a16:creationId xmlns:a16="http://schemas.microsoft.com/office/drawing/2014/main" id="{C30E64BD-FC67-4B26-8FED-8E078A3CF228}"/>
              </a:ext>
            </a:extLst>
          </p:cNvPr>
          <p:cNvSpPr>
            <a:spLocks noGrp="1"/>
          </p:cNvSpPr>
          <p:nvPr>
            <p:ph type="body" sz="quarter" idx="45"/>
          </p:nvPr>
        </p:nvSpPr>
        <p:spPr/>
        <p:txBody>
          <a:bodyPr rtlCol="0"/>
          <a:lstStyle/>
          <a:p>
            <a:pPr rtl="0"/>
            <a:r>
              <a:rPr lang="nb-NO" dirty="0"/>
              <a:t>FAMILIENS PLAN</a:t>
            </a:r>
          </a:p>
        </p:txBody>
      </p:sp>
      <p:pic>
        <p:nvPicPr>
          <p:cNvPr id="57" name="Plassholder for bilde 56" descr="Smarttelefon kontur">
            <a:extLst>
              <a:ext uri="{FF2B5EF4-FFF2-40B4-BE49-F238E27FC236}">
                <a16:creationId xmlns:a16="http://schemas.microsoft.com/office/drawing/2014/main" id="{A83112AD-B949-4C0B-B56E-D32DC625D856}"/>
              </a:ext>
            </a:extLst>
          </p:cNvPr>
          <p:cNvPicPr>
            <a:picLocks noGrp="1" noChangeAspect="1"/>
          </p:cNvPicPr>
          <p:nvPr>
            <p:ph type="pic" sz="quarter" idx="46"/>
          </p:nvPr>
        </p:nvPicPr>
        <p:blipFill>
          <a:blip r:embed="rId9">
            <a:extLst>
              <a:ext uri="{96DAC541-7B7A-43D3-8B79-37D633B846F1}">
                <asvg:svgBlip xmlns:asvg="http://schemas.microsoft.com/office/drawing/2016/SVG/main" r:embed="rId10"/>
              </a:ext>
            </a:extLst>
          </a:blip>
          <a:srcRect/>
          <a:stretch/>
        </p:blipFill>
        <p:spPr>
          <a:xfrm>
            <a:off x="1586860" y="4202577"/>
            <a:ext cx="887413" cy="887413"/>
          </a:xfrm>
        </p:spPr>
      </p:pic>
      <p:sp>
        <p:nvSpPr>
          <p:cNvPr id="15" name="Plassholder for tekst 14">
            <a:extLst>
              <a:ext uri="{FF2B5EF4-FFF2-40B4-BE49-F238E27FC236}">
                <a16:creationId xmlns:a16="http://schemas.microsoft.com/office/drawing/2014/main" id="{797D2850-98E7-4919-B0CF-C3FCCCD1B00E}"/>
              </a:ext>
            </a:extLst>
          </p:cNvPr>
          <p:cNvSpPr>
            <a:spLocks noGrp="1"/>
          </p:cNvSpPr>
          <p:nvPr>
            <p:ph type="body" sz="quarter" idx="47"/>
          </p:nvPr>
        </p:nvSpPr>
        <p:spPr/>
        <p:txBody>
          <a:bodyPr rtlCol="0"/>
          <a:lstStyle/>
          <a:p>
            <a:pPr rtl="0"/>
            <a:r>
              <a:rPr lang="nb-NO" sz="1100" dirty="0"/>
              <a:t>Vi </a:t>
            </a:r>
            <a:r>
              <a:rPr lang="nb-NO" dirty="0"/>
              <a:t>ber om </a:t>
            </a:r>
            <a:r>
              <a:rPr lang="nb-NO" sz="1100" dirty="0"/>
              <a:t>systematisk tilbakemelding av familiens opplevelse av tjenesten vår. </a:t>
            </a:r>
          </a:p>
          <a:p>
            <a:pPr rtl="0"/>
            <a:endParaRPr lang="nb-NO" dirty="0"/>
          </a:p>
        </p:txBody>
      </p:sp>
      <p:sp>
        <p:nvSpPr>
          <p:cNvPr id="19" name="Plassholder for tekst 18">
            <a:extLst>
              <a:ext uri="{FF2B5EF4-FFF2-40B4-BE49-F238E27FC236}">
                <a16:creationId xmlns:a16="http://schemas.microsoft.com/office/drawing/2014/main" id="{68A0F53B-4BED-46EF-9057-6334F372F67C}"/>
              </a:ext>
            </a:extLst>
          </p:cNvPr>
          <p:cNvSpPr>
            <a:spLocks noGrp="1"/>
          </p:cNvSpPr>
          <p:nvPr>
            <p:ph type="body" sz="quarter" idx="48"/>
          </p:nvPr>
        </p:nvSpPr>
        <p:spPr>
          <a:xfrm>
            <a:off x="2574051" y="4262099"/>
            <a:ext cx="2740746" cy="299767"/>
          </a:xfrm>
        </p:spPr>
        <p:txBody>
          <a:bodyPr rtlCol="0"/>
          <a:lstStyle/>
          <a:p>
            <a:pPr rtl="0"/>
            <a:r>
              <a:rPr lang="nb-NO" dirty="0"/>
              <a:t>FEEDBACK</a:t>
            </a:r>
          </a:p>
          <a:p>
            <a:pPr rtl="0"/>
            <a:endParaRPr lang="nb-NO" sz="1400" dirty="0"/>
          </a:p>
        </p:txBody>
      </p:sp>
      <p:pic>
        <p:nvPicPr>
          <p:cNvPr id="55" name="Plassholder for bilde 54" descr="Periodisk graf kontur">
            <a:extLst>
              <a:ext uri="{FF2B5EF4-FFF2-40B4-BE49-F238E27FC236}">
                <a16:creationId xmlns:a16="http://schemas.microsoft.com/office/drawing/2014/main" id="{FBE14225-80F2-406E-9F56-CBFC89FC7CDF}"/>
              </a:ext>
            </a:extLst>
          </p:cNvPr>
          <p:cNvPicPr>
            <a:picLocks noGrp="1" noChangeAspect="1"/>
          </p:cNvPicPr>
          <p:nvPr>
            <p:ph type="pic" sz="quarter" idx="49"/>
          </p:nvPr>
        </p:nvPicPr>
        <p:blipFill>
          <a:blip r:embed="rId11">
            <a:extLst>
              <a:ext uri="{96DAC541-7B7A-43D3-8B79-37D633B846F1}">
                <asvg:svgBlip xmlns:asvg="http://schemas.microsoft.com/office/drawing/2016/SVG/main" r:embed="rId12"/>
              </a:ext>
            </a:extLst>
          </a:blip>
          <a:srcRect/>
          <a:stretch/>
        </p:blipFill>
        <p:spPr>
          <a:xfrm>
            <a:off x="5818607" y="4202577"/>
            <a:ext cx="887413" cy="887413"/>
          </a:xfrm>
        </p:spPr>
      </p:pic>
      <p:sp>
        <p:nvSpPr>
          <p:cNvPr id="21" name="Plassholder for tekst 20">
            <a:extLst>
              <a:ext uri="{FF2B5EF4-FFF2-40B4-BE49-F238E27FC236}">
                <a16:creationId xmlns:a16="http://schemas.microsoft.com/office/drawing/2014/main" id="{C6B23F16-63C4-4CE4-9CB8-640B2DFFBE56}"/>
              </a:ext>
            </a:extLst>
          </p:cNvPr>
          <p:cNvSpPr>
            <a:spLocks noGrp="1"/>
          </p:cNvSpPr>
          <p:nvPr>
            <p:ph type="body" sz="quarter" idx="50"/>
          </p:nvPr>
        </p:nvSpPr>
        <p:spPr/>
        <p:txBody>
          <a:bodyPr rtlCol="0"/>
          <a:lstStyle/>
          <a:p>
            <a:pPr rtl="0"/>
            <a:r>
              <a:rPr lang="nb-NO" dirty="0"/>
              <a:t>Intern evaluering av familiens plan, endre kurs ved behov.</a:t>
            </a:r>
          </a:p>
        </p:txBody>
      </p:sp>
      <p:sp>
        <p:nvSpPr>
          <p:cNvPr id="22" name="Plassholder for tekst 21">
            <a:extLst>
              <a:ext uri="{FF2B5EF4-FFF2-40B4-BE49-F238E27FC236}">
                <a16:creationId xmlns:a16="http://schemas.microsoft.com/office/drawing/2014/main" id="{40B357ED-D4DE-4947-9921-0142523A7681}"/>
              </a:ext>
            </a:extLst>
          </p:cNvPr>
          <p:cNvSpPr>
            <a:spLocks noGrp="1"/>
          </p:cNvSpPr>
          <p:nvPr>
            <p:ph type="body" sz="quarter" idx="51"/>
          </p:nvPr>
        </p:nvSpPr>
        <p:spPr>
          <a:xfrm>
            <a:off x="6805798" y="4262099"/>
            <a:ext cx="2675287" cy="299767"/>
          </a:xfrm>
        </p:spPr>
        <p:txBody>
          <a:bodyPr rtlCol="0"/>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solidFill>
                  <a:srgbClr val="000000"/>
                </a:solidFill>
                <a:latin typeface="Speak Pro"/>
              </a:rPr>
              <a:t>HVA ER VIKTIG FOR DEG?</a:t>
            </a:r>
            <a:endParaRPr kumimoji="0" lang="nb-NO" sz="1800" b="1" i="0" u="none" strike="noStrike" kern="1200" cap="none" spc="0" normalizeH="0" baseline="0" noProof="0" dirty="0">
              <a:ln>
                <a:noFill/>
              </a:ln>
              <a:solidFill>
                <a:srgbClr val="000000"/>
              </a:solidFill>
              <a:effectLst/>
              <a:uLnTx/>
              <a:uFillTx/>
              <a:latin typeface="Speak Pro"/>
              <a:ea typeface="+mn-ea"/>
              <a:cs typeface="+mn-cs"/>
            </a:endParaRPr>
          </a:p>
          <a:p>
            <a:pPr rtl="0"/>
            <a:endParaRPr lang="nb-NO" dirty="0"/>
          </a:p>
        </p:txBody>
      </p:sp>
      <p:pic>
        <p:nvPicPr>
          <p:cNvPr id="60" name="Plassholder for bilde 59" descr="Utklippstavle delvis avkrysset kontur">
            <a:extLst>
              <a:ext uri="{FF2B5EF4-FFF2-40B4-BE49-F238E27FC236}">
                <a16:creationId xmlns:a16="http://schemas.microsoft.com/office/drawing/2014/main" id="{6592CDC9-FA33-4CCA-A716-E0EB2D714F58}"/>
              </a:ext>
            </a:extLst>
          </p:cNvPr>
          <p:cNvPicPr>
            <a:picLocks noGrp="1" noChangeAspect="1"/>
          </p:cNvPicPr>
          <p:nvPr>
            <p:ph type="pic" sz="quarter" idx="52"/>
          </p:nvPr>
        </p:nvPicPr>
        <p:blipFill>
          <a:blip r:embed="rId13">
            <a:extLst>
              <a:ext uri="{96DAC541-7B7A-43D3-8B79-37D633B846F1}">
                <asvg:svgBlip xmlns:asvg="http://schemas.microsoft.com/office/drawing/2016/SVG/main" r:embed="rId14"/>
              </a:ext>
            </a:extLst>
          </a:blip>
          <a:srcRect/>
          <a:stretch/>
        </p:blipFill>
        <p:spPr>
          <a:xfrm>
            <a:off x="8027987" y="5637972"/>
            <a:ext cx="887413" cy="887413"/>
          </a:xfrm>
        </p:spPr>
      </p:pic>
      <p:sp>
        <p:nvSpPr>
          <p:cNvPr id="25" name="Plassholder for tekst 24">
            <a:extLst>
              <a:ext uri="{FF2B5EF4-FFF2-40B4-BE49-F238E27FC236}">
                <a16:creationId xmlns:a16="http://schemas.microsoft.com/office/drawing/2014/main" id="{DA19BD99-1FDD-406D-B94B-E97493647B4C}"/>
              </a:ext>
            </a:extLst>
          </p:cNvPr>
          <p:cNvSpPr>
            <a:spLocks noGrp="1"/>
          </p:cNvSpPr>
          <p:nvPr>
            <p:ph type="body" sz="quarter" idx="53"/>
          </p:nvPr>
        </p:nvSpPr>
        <p:spPr/>
        <p:txBody>
          <a:bodyPr rtlCol="0"/>
          <a:lstStyle/>
          <a:p>
            <a:pPr rtl="0"/>
            <a:r>
              <a:rPr lang="nb-NO" sz="1100" dirty="0"/>
              <a:t>12 måneder etter oppstartskartlegging. </a:t>
            </a:r>
            <a:endParaRPr lang="nb-NO" dirty="0"/>
          </a:p>
        </p:txBody>
      </p:sp>
      <p:sp>
        <p:nvSpPr>
          <p:cNvPr id="28" name="Plassholder for tekst 27">
            <a:extLst>
              <a:ext uri="{FF2B5EF4-FFF2-40B4-BE49-F238E27FC236}">
                <a16:creationId xmlns:a16="http://schemas.microsoft.com/office/drawing/2014/main" id="{2F5D9E13-3778-4E76-95F1-32465C1D6C90}"/>
              </a:ext>
            </a:extLst>
          </p:cNvPr>
          <p:cNvSpPr>
            <a:spLocks noGrp="1"/>
          </p:cNvSpPr>
          <p:nvPr>
            <p:ph type="body" sz="quarter" idx="54"/>
          </p:nvPr>
        </p:nvSpPr>
        <p:spPr>
          <a:xfrm>
            <a:off x="9015178" y="5697494"/>
            <a:ext cx="2427405" cy="299767"/>
          </a:xfrm>
        </p:spPr>
        <p:txBody>
          <a:bodyPr rtlCol="0"/>
          <a:lstStyle/>
          <a:p>
            <a:pPr rtl="0"/>
            <a:r>
              <a:rPr lang="nb-NO" dirty="0"/>
              <a:t>ÅRLIG KARTLEGGING</a:t>
            </a:r>
          </a:p>
        </p:txBody>
      </p:sp>
      <p:sp>
        <p:nvSpPr>
          <p:cNvPr id="54" name="Ellipse 53" descr="tidslinjemerker">
            <a:extLst>
              <a:ext uri="{FF2B5EF4-FFF2-40B4-BE49-F238E27FC236}">
                <a16:creationId xmlns:a16="http://schemas.microsoft.com/office/drawing/2014/main" id="{860921B8-3D91-48AB-A236-95079DA8AD01}"/>
              </a:ext>
            </a:extLst>
          </p:cNvPr>
          <p:cNvSpPr/>
          <p:nvPr/>
        </p:nvSpPr>
        <p:spPr>
          <a:xfrm>
            <a:off x="1656253" y="1528909"/>
            <a:ext cx="168964" cy="168964"/>
          </a:xfrm>
          <a:prstGeom prst="ellipse">
            <a:avLst/>
          </a:pr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105" name="Ellipse 104" descr="tidslinjemerker">
            <a:extLst>
              <a:ext uri="{FF2B5EF4-FFF2-40B4-BE49-F238E27FC236}">
                <a16:creationId xmlns:a16="http://schemas.microsoft.com/office/drawing/2014/main" id="{E92417A0-A309-465F-88E7-0DED361313C1}"/>
              </a:ext>
            </a:extLst>
          </p:cNvPr>
          <p:cNvSpPr/>
          <p:nvPr/>
        </p:nvSpPr>
        <p:spPr>
          <a:xfrm>
            <a:off x="7453646" y="6285904"/>
            <a:ext cx="168964" cy="168964"/>
          </a:xfrm>
          <a:prstGeom prst="ellipse">
            <a:avLst/>
          </a:pr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106" name="Ellipse 105" descr="tidslinjemerker">
            <a:extLst>
              <a:ext uri="{FF2B5EF4-FFF2-40B4-BE49-F238E27FC236}">
                <a16:creationId xmlns:a16="http://schemas.microsoft.com/office/drawing/2014/main" id="{9E78D0A5-5816-4D38-925E-3537C6B2CF07}"/>
              </a:ext>
            </a:extLst>
          </p:cNvPr>
          <p:cNvSpPr/>
          <p:nvPr/>
        </p:nvSpPr>
        <p:spPr>
          <a:xfrm>
            <a:off x="9081504" y="2210200"/>
            <a:ext cx="168964" cy="168964"/>
          </a:xfrm>
          <a:prstGeom prst="ellipse">
            <a:avLst/>
          </a:pr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108" name="Ellipse 107" descr="tidslinjemerker">
            <a:extLst>
              <a:ext uri="{FF2B5EF4-FFF2-40B4-BE49-F238E27FC236}">
                <a16:creationId xmlns:a16="http://schemas.microsoft.com/office/drawing/2014/main" id="{857D08D2-A1C9-489D-8348-CFB47CDE3AB1}"/>
              </a:ext>
            </a:extLst>
          </p:cNvPr>
          <p:cNvSpPr/>
          <p:nvPr/>
        </p:nvSpPr>
        <p:spPr>
          <a:xfrm>
            <a:off x="4499321" y="2210200"/>
            <a:ext cx="168964" cy="168964"/>
          </a:xfrm>
          <a:prstGeom prst="ellipse">
            <a:avLst/>
          </a:pr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110" name="Ellipse 109" descr="tidslinjemerker">
            <a:extLst>
              <a:ext uri="{FF2B5EF4-FFF2-40B4-BE49-F238E27FC236}">
                <a16:creationId xmlns:a16="http://schemas.microsoft.com/office/drawing/2014/main" id="{19A80ABD-E90D-411F-BF88-7E1ED68E1846}"/>
              </a:ext>
            </a:extLst>
          </p:cNvPr>
          <p:cNvSpPr/>
          <p:nvPr/>
        </p:nvSpPr>
        <p:spPr>
          <a:xfrm>
            <a:off x="2665717" y="3835862"/>
            <a:ext cx="168964" cy="168964"/>
          </a:xfrm>
          <a:prstGeom prst="ellipse">
            <a:avLst/>
          </a:pr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111" name="Ellipse 110" descr="tidslinjemerker">
            <a:extLst>
              <a:ext uri="{FF2B5EF4-FFF2-40B4-BE49-F238E27FC236}">
                <a16:creationId xmlns:a16="http://schemas.microsoft.com/office/drawing/2014/main" id="{467F323A-16F5-4015-85F9-EED889A6702A}"/>
              </a:ext>
            </a:extLst>
          </p:cNvPr>
          <p:cNvSpPr/>
          <p:nvPr/>
        </p:nvSpPr>
        <p:spPr>
          <a:xfrm>
            <a:off x="6884455" y="3835862"/>
            <a:ext cx="168964" cy="168964"/>
          </a:xfrm>
          <a:prstGeom prst="ellipse">
            <a:avLst/>
          </a:pr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solidFill>
                  <a:srgbClr val="000000"/>
                </a:solidFill>
              </a:ln>
              <a:solidFill>
                <a:srgbClr val="FFFFFF"/>
              </a:solidFill>
              <a:effectLst/>
              <a:uLnTx/>
              <a:uFillTx/>
              <a:latin typeface="Avenir Next LT Pro Light"/>
              <a:ea typeface="+mn-ea"/>
              <a:cs typeface="+mn-cs"/>
            </a:endParaRPr>
          </a:p>
        </p:txBody>
      </p:sp>
      <p:sp>
        <p:nvSpPr>
          <p:cNvPr id="4" name="Tittel 3">
            <a:extLst>
              <a:ext uri="{FF2B5EF4-FFF2-40B4-BE49-F238E27FC236}">
                <a16:creationId xmlns:a16="http://schemas.microsoft.com/office/drawing/2014/main" id="{9A225BA5-9FA7-4106-AC33-85F2D35EC4FA}"/>
              </a:ext>
            </a:extLst>
          </p:cNvPr>
          <p:cNvSpPr>
            <a:spLocks noGrp="1"/>
          </p:cNvSpPr>
          <p:nvPr>
            <p:ph type="title"/>
          </p:nvPr>
        </p:nvSpPr>
        <p:spPr/>
        <p:txBody>
          <a:bodyPr rtlCol="0"/>
          <a:lstStyle/>
          <a:p>
            <a:pPr rtl="0"/>
            <a:endParaRPr lang="nb-NO" dirty="0"/>
          </a:p>
        </p:txBody>
      </p:sp>
    </p:spTree>
    <p:extLst>
      <p:ext uri="{BB962C8B-B14F-4D97-AF65-F5344CB8AC3E}">
        <p14:creationId xmlns:p14="http://schemas.microsoft.com/office/powerpoint/2010/main" val="267300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5B31530A-CECB-4C9D-8A2F-2A99EF4E41AA}"/>
              </a:ext>
            </a:extLst>
          </p:cNvPr>
          <p:cNvSpPr>
            <a:spLocks noGrp="1"/>
          </p:cNvSpPr>
          <p:nvPr>
            <p:ph type="title"/>
          </p:nvPr>
        </p:nvSpPr>
        <p:spPr/>
        <p:txBody>
          <a:bodyPr>
            <a:normAutofit fontScale="90000"/>
          </a:bodyPr>
          <a:lstStyle/>
          <a:p>
            <a:r>
              <a:rPr kumimoji="0" lang="nb-NO" sz="3600" b="0" i="0" u="none" strike="noStrike" kern="1200" cap="none" spc="0" normalizeH="0" baseline="0" noProof="0" dirty="0">
                <a:ln>
                  <a:noFill/>
                </a:ln>
                <a:solidFill>
                  <a:srgbClr val="008198"/>
                </a:solidFill>
                <a:effectLst/>
                <a:uLnTx/>
                <a:uFillTx/>
                <a:latin typeface="Avenir Next LT Pro" panose="020B0504020202020204" pitchFamily="34" charset="0"/>
              </a:rPr>
              <a:t>I hvilken grad opplevde du at hjelpeapparatets totale innsats ivaretok familiens behov på en god måte?</a:t>
            </a:r>
            <a:endParaRPr lang="no-NO" dirty="0">
              <a:latin typeface="Avenir Next LT Pro" panose="020B0504020202020204" pitchFamily="34" charset="0"/>
            </a:endParaRPr>
          </a:p>
        </p:txBody>
      </p:sp>
      <p:pic>
        <p:nvPicPr>
          <p:cNvPr id="7" name="Plassholder for innhold 6">
            <a:extLst>
              <a:ext uri="{FF2B5EF4-FFF2-40B4-BE49-F238E27FC236}">
                <a16:creationId xmlns:a16="http://schemas.microsoft.com/office/drawing/2014/main" id="{49ED0E8A-8ABE-4E71-8700-DF49EBCC0032}"/>
              </a:ext>
            </a:extLst>
          </p:cNvPr>
          <p:cNvPicPr>
            <a:picLocks noGrp="1" noChangeAspect="1"/>
          </p:cNvPicPr>
          <p:nvPr>
            <p:ph sz="half" idx="1"/>
          </p:nvPr>
        </p:nvPicPr>
        <p:blipFill>
          <a:blip r:embed="rId3"/>
          <a:stretch>
            <a:fillRect/>
          </a:stretch>
        </p:blipFill>
        <p:spPr>
          <a:xfrm>
            <a:off x="927204" y="1825625"/>
            <a:ext cx="5003591" cy="4351338"/>
          </a:xfrm>
          <a:prstGeom prst="rect">
            <a:avLst/>
          </a:prstGeom>
        </p:spPr>
      </p:pic>
      <p:pic>
        <p:nvPicPr>
          <p:cNvPr id="8" name="Plassholder for innhold 7">
            <a:extLst>
              <a:ext uri="{FF2B5EF4-FFF2-40B4-BE49-F238E27FC236}">
                <a16:creationId xmlns:a16="http://schemas.microsoft.com/office/drawing/2014/main" id="{E0F4BB63-5CF9-4AFC-946D-2213E75A4E6E}"/>
              </a:ext>
            </a:extLst>
          </p:cNvPr>
          <p:cNvPicPr>
            <a:picLocks noGrp="1" noChangeAspect="1"/>
          </p:cNvPicPr>
          <p:nvPr>
            <p:ph sz="half" idx="2"/>
          </p:nvPr>
        </p:nvPicPr>
        <p:blipFill>
          <a:blip r:embed="rId4"/>
          <a:stretch>
            <a:fillRect/>
          </a:stretch>
        </p:blipFill>
        <p:spPr>
          <a:xfrm>
            <a:off x="6189475" y="1690688"/>
            <a:ext cx="5164326" cy="4351338"/>
          </a:xfrm>
          <a:prstGeom prst="rect">
            <a:avLst/>
          </a:prstGeom>
        </p:spPr>
      </p:pic>
    </p:spTree>
    <p:extLst>
      <p:ext uri="{BB962C8B-B14F-4D97-AF65-F5344CB8AC3E}">
        <p14:creationId xmlns:p14="http://schemas.microsoft.com/office/powerpoint/2010/main" val="3777037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BDB0D48-CB21-4B7E-9A9D-A584315BE6F5}"/>
              </a:ext>
            </a:extLst>
          </p:cNvPr>
          <p:cNvSpPr>
            <a:spLocks noGrp="1"/>
          </p:cNvSpPr>
          <p:nvPr>
            <p:ph type="title"/>
          </p:nvPr>
        </p:nvSpPr>
        <p:spPr/>
        <p:txBody>
          <a:bodyPr>
            <a:normAutofit/>
          </a:bodyPr>
          <a:lstStyle/>
          <a:p>
            <a:r>
              <a:rPr lang="nb-NO" sz="4000" dirty="0">
                <a:solidFill>
                  <a:srgbClr val="00869D"/>
                </a:solidFill>
                <a:latin typeface="Avenir Next LT Pro" panose="020B0504020202020204" pitchFamily="34" charset="0"/>
              </a:rPr>
              <a:t>Ditt arbeid som del av helhetlig innsats</a:t>
            </a:r>
            <a:endParaRPr lang="no-NO" sz="4000" dirty="0">
              <a:solidFill>
                <a:srgbClr val="00869D"/>
              </a:solidFill>
              <a:latin typeface="Avenir Next LT Pro" panose="020B0504020202020204" pitchFamily="34" charset="0"/>
            </a:endParaRPr>
          </a:p>
        </p:txBody>
      </p:sp>
      <p:pic>
        <p:nvPicPr>
          <p:cNvPr id="7" name="Plassholder for innhold 6">
            <a:extLst>
              <a:ext uri="{FF2B5EF4-FFF2-40B4-BE49-F238E27FC236}">
                <a16:creationId xmlns:a16="http://schemas.microsoft.com/office/drawing/2014/main" id="{E7DE5C6E-12C6-4C7B-8293-FECE94C9B5A3}"/>
              </a:ext>
            </a:extLst>
          </p:cNvPr>
          <p:cNvPicPr>
            <a:picLocks noGrp="1" noChangeAspect="1"/>
          </p:cNvPicPr>
          <p:nvPr>
            <p:ph sz="half" idx="1"/>
          </p:nvPr>
        </p:nvPicPr>
        <p:blipFill>
          <a:blip r:embed="rId3"/>
          <a:stretch>
            <a:fillRect/>
          </a:stretch>
        </p:blipFill>
        <p:spPr>
          <a:xfrm>
            <a:off x="838200" y="1867440"/>
            <a:ext cx="5181600" cy="4267707"/>
          </a:xfrm>
          <a:prstGeom prst="rect">
            <a:avLst/>
          </a:prstGeom>
        </p:spPr>
      </p:pic>
      <p:pic>
        <p:nvPicPr>
          <p:cNvPr id="8" name="Plassholder for innhold 7">
            <a:extLst>
              <a:ext uri="{FF2B5EF4-FFF2-40B4-BE49-F238E27FC236}">
                <a16:creationId xmlns:a16="http://schemas.microsoft.com/office/drawing/2014/main" id="{E4B386CF-7871-4B4E-B1A4-2CB3A4E34722}"/>
              </a:ext>
            </a:extLst>
          </p:cNvPr>
          <p:cNvPicPr>
            <a:picLocks noGrp="1" noChangeAspect="1"/>
          </p:cNvPicPr>
          <p:nvPr>
            <p:ph sz="half" idx="2"/>
          </p:nvPr>
        </p:nvPicPr>
        <p:blipFill>
          <a:blip r:embed="rId4"/>
          <a:stretch>
            <a:fillRect/>
          </a:stretch>
        </p:blipFill>
        <p:spPr>
          <a:xfrm>
            <a:off x="6281026" y="1825625"/>
            <a:ext cx="4963948" cy="4351338"/>
          </a:xfrm>
          <a:prstGeom prst="rect">
            <a:avLst/>
          </a:prstGeom>
        </p:spPr>
      </p:pic>
    </p:spTree>
    <p:extLst>
      <p:ext uri="{BB962C8B-B14F-4D97-AF65-F5344CB8AC3E}">
        <p14:creationId xmlns:p14="http://schemas.microsoft.com/office/powerpoint/2010/main" val="1427239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353C27D4-B819-4694-AA03-40F9125E7DF2}"/>
              </a:ext>
            </a:extLst>
          </p:cNvPr>
          <p:cNvPicPr>
            <a:picLocks noGrp="1" noChangeAspect="1"/>
          </p:cNvPicPr>
          <p:nvPr>
            <p:ph idx="1"/>
          </p:nvPr>
        </p:nvPicPr>
        <p:blipFill>
          <a:blip r:embed="rId3"/>
          <a:stretch>
            <a:fillRect/>
          </a:stretch>
        </p:blipFill>
        <p:spPr>
          <a:xfrm>
            <a:off x="1719222" y="650322"/>
            <a:ext cx="8753555" cy="5557356"/>
          </a:xfrm>
          <a:prstGeom prst="rect">
            <a:avLst/>
          </a:prstGeom>
        </p:spPr>
      </p:pic>
    </p:spTree>
    <p:extLst>
      <p:ext uri="{BB962C8B-B14F-4D97-AF65-F5344CB8AC3E}">
        <p14:creationId xmlns:p14="http://schemas.microsoft.com/office/powerpoint/2010/main" val="2355554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E1A4E9DF-F910-48E2-A726-6D1FCCA93FEC}"/>
              </a:ext>
            </a:extLst>
          </p:cNvPr>
          <p:cNvPicPr>
            <a:picLocks noChangeAspect="1"/>
          </p:cNvPicPr>
          <p:nvPr/>
        </p:nvPicPr>
        <p:blipFill>
          <a:blip r:embed="rId3"/>
          <a:stretch>
            <a:fillRect/>
          </a:stretch>
        </p:blipFill>
        <p:spPr>
          <a:xfrm>
            <a:off x="8554453" y="3747519"/>
            <a:ext cx="2592731" cy="2745356"/>
          </a:xfrm>
          <a:prstGeom prst="rect">
            <a:avLst/>
          </a:prstGeom>
        </p:spPr>
      </p:pic>
      <p:sp>
        <p:nvSpPr>
          <p:cNvPr id="2" name="TekstSylinder 1">
            <a:extLst>
              <a:ext uri="{FF2B5EF4-FFF2-40B4-BE49-F238E27FC236}">
                <a16:creationId xmlns:a16="http://schemas.microsoft.com/office/drawing/2014/main" id="{5A292204-BE06-E6D5-EEEC-3D26370120AD}"/>
              </a:ext>
            </a:extLst>
          </p:cNvPr>
          <p:cNvSpPr txBox="1"/>
          <p:nvPr/>
        </p:nvSpPr>
        <p:spPr>
          <a:xfrm>
            <a:off x="838199" y="1347907"/>
            <a:ext cx="700637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Avenir Next LT Pro Light" panose="020B0304020202020204" pitchFamily="34" charset="0"/>
              </a:rPr>
              <a:t>Etter at familien ble med i Nye Mønstre: I hvilken grad opplever du at din arbeidsmengde knyttet til familien har blitt endret</a:t>
            </a:r>
          </a:p>
        </p:txBody>
      </p:sp>
      <p:pic>
        <p:nvPicPr>
          <p:cNvPr id="5" name="Plassholder for innhold 4">
            <a:extLst>
              <a:ext uri="{FF2B5EF4-FFF2-40B4-BE49-F238E27FC236}">
                <a16:creationId xmlns:a16="http://schemas.microsoft.com/office/drawing/2014/main" id="{50DE0919-CCFB-4CAF-9AAF-741A80BFD3FE}"/>
              </a:ext>
            </a:extLst>
          </p:cNvPr>
          <p:cNvPicPr>
            <a:picLocks noGrp="1" noChangeAspect="1"/>
          </p:cNvPicPr>
          <p:nvPr>
            <p:ph sz="half" idx="4294967295"/>
          </p:nvPr>
        </p:nvPicPr>
        <p:blipFill>
          <a:blip r:embed="rId4"/>
          <a:stretch>
            <a:fillRect/>
          </a:stretch>
        </p:blipFill>
        <p:spPr>
          <a:xfrm>
            <a:off x="2341181" y="2371705"/>
            <a:ext cx="6015131" cy="4121170"/>
          </a:xfrm>
          <a:prstGeom prst="rect">
            <a:avLst/>
          </a:prstGeom>
        </p:spPr>
      </p:pic>
      <p:pic>
        <p:nvPicPr>
          <p:cNvPr id="7" name="Bilde 6">
            <a:extLst>
              <a:ext uri="{FF2B5EF4-FFF2-40B4-BE49-F238E27FC236}">
                <a16:creationId xmlns:a16="http://schemas.microsoft.com/office/drawing/2014/main" id="{33E61C0F-D46C-487A-AC95-3143B943BC0A}"/>
              </a:ext>
            </a:extLst>
          </p:cNvPr>
          <p:cNvPicPr>
            <a:picLocks noChangeAspect="1"/>
          </p:cNvPicPr>
          <p:nvPr/>
        </p:nvPicPr>
        <p:blipFill rotWithShape="1">
          <a:blip r:embed="rId5"/>
          <a:srcRect t="1453"/>
          <a:stretch/>
        </p:blipFill>
        <p:spPr>
          <a:xfrm>
            <a:off x="7924143" y="1029810"/>
            <a:ext cx="2981095" cy="2670927"/>
          </a:xfrm>
          <a:prstGeom prst="rect">
            <a:avLst/>
          </a:prstGeom>
        </p:spPr>
      </p:pic>
      <p:sp>
        <p:nvSpPr>
          <p:cNvPr id="10" name="Title 1">
            <a:extLst>
              <a:ext uri="{FF2B5EF4-FFF2-40B4-BE49-F238E27FC236}">
                <a16:creationId xmlns:a16="http://schemas.microsoft.com/office/drawing/2014/main" id="{11330E7A-1131-4BE1-8718-D6275C449D44}"/>
              </a:ext>
            </a:extLst>
          </p:cNvPr>
          <p:cNvSpPr>
            <a:spLocks noGrp="1"/>
          </p:cNvSpPr>
          <p:nvPr>
            <p:ph type="title"/>
          </p:nvPr>
        </p:nvSpPr>
        <p:spPr>
          <a:xfrm>
            <a:off x="838199" y="365125"/>
            <a:ext cx="9021097" cy="1325563"/>
          </a:xfrm>
        </p:spPr>
        <p:txBody>
          <a:bodyPr anchor="ctr">
            <a:normAutofit/>
          </a:bodyPr>
          <a:lstStyle/>
          <a:p>
            <a:r>
              <a:rPr lang="en-US" dirty="0" err="1">
                <a:solidFill>
                  <a:srgbClr val="008198"/>
                </a:solidFill>
                <a:latin typeface="Avenir Next LT Pro" panose="020B0504020202020204" pitchFamily="34" charset="0"/>
              </a:rPr>
              <a:t>Endret</a:t>
            </a:r>
            <a:r>
              <a:rPr lang="en-US" dirty="0">
                <a:solidFill>
                  <a:srgbClr val="008198"/>
                </a:solidFill>
                <a:latin typeface="Avenir Next LT Pro" panose="020B0504020202020204" pitchFamily="34" charset="0"/>
              </a:rPr>
              <a:t> </a:t>
            </a:r>
            <a:r>
              <a:rPr lang="en-US" dirty="0" err="1">
                <a:solidFill>
                  <a:srgbClr val="008198"/>
                </a:solidFill>
                <a:latin typeface="Avenir Next LT Pro" panose="020B0504020202020204" pitchFamily="34" charset="0"/>
              </a:rPr>
              <a:t>arbeidsmengde</a:t>
            </a:r>
            <a:endParaRPr lang="en-US" dirty="0">
              <a:solidFill>
                <a:srgbClr val="008198"/>
              </a:solidFill>
              <a:latin typeface="Avenir Next LT Pro" panose="020B0504020202020204" pitchFamily="34" charset="0"/>
            </a:endParaRPr>
          </a:p>
        </p:txBody>
      </p:sp>
    </p:spTree>
    <p:extLst>
      <p:ext uri="{BB962C8B-B14F-4D97-AF65-F5344CB8AC3E}">
        <p14:creationId xmlns:p14="http://schemas.microsoft.com/office/powerpoint/2010/main" val="370390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80F8E70-40D1-CFF4-9645-3F28008AE1AD}"/>
              </a:ext>
            </a:extLst>
          </p:cNvPr>
          <p:cNvSpPr>
            <a:spLocks noGrp="1"/>
          </p:cNvSpPr>
          <p:nvPr>
            <p:ph type="title"/>
          </p:nvPr>
        </p:nvSpPr>
        <p:spPr>
          <a:xfrm>
            <a:off x="8915401" y="561604"/>
            <a:ext cx="2960914" cy="5734791"/>
          </a:xfrm>
        </p:spPr>
        <p:txBody>
          <a:bodyPr>
            <a:normAutofit/>
          </a:bodyPr>
          <a:lstStyle/>
          <a:p>
            <a:pPr algn="ctr"/>
            <a:r>
              <a:rPr lang="nb-NO" sz="1800" b="1" dirty="0">
                <a:solidFill>
                  <a:srgbClr val="00869D"/>
                </a:solidFill>
                <a:latin typeface="Avenir Next LT Pro" panose="020B0504020202020204" pitchFamily="34" charset="0"/>
              </a:rPr>
              <a:t>Levekårskonferanse 29.november </a:t>
            </a:r>
            <a:br>
              <a:rPr lang="nb-NO" sz="1800" b="1" dirty="0">
                <a:solidFill>
                  <a:srgbClr val="00869D"/>
                </a:solidFill>
                <a:latin typeface="Avenir Next LT Pro" panose="020B0504020202020204" pitchFamily="34" charset="0"/>
              </a:rPr>
            </a:br>
            <a:br>
              <a:rPr lang="nb-NO" sz="1800" b="1" dirty="0">
                <a:solidFill>
                  <a:srgbClr val="00869D"/>
                </a:solidFill>
                <a:latin typeface="Avenir Next LT Pro" panose="020B0504020202020204" pitchFamily="34" charset="0"/>
              </a:rPr>
            </a:br>
            <a:r>
              <a:rPr lang="nb-NO" sz="1800" b="1" dirty="0">
                <a:solidFill>
                  <a:srgbClr val="00869D"/>
                </a:solidFill>
                <a:latin typeface="Avenir Next LT Pro" panose="020B0504020202020204" pitchFamily="34" charset="0"/>
              </a:rPr>
              <a:t>Implementerings-workshop 30.november</a:t>
            </a:r>
            <a:br>
              <a:rPr lang="nb-NO" sz="1800" dirty="0">
                <a:effectLst/>
                <a:latin typeface="Calibri" panose="020F0502020204030204" pitchFamily="34" charset="0"/>
                <a:ea typeface="Calibri" panose="020F0502020204030204" pitchFamily="34" charset="0"/>
              </a:rPr>
            </a:br>
            <a:br>
              <a:rPr lang="nb-NO" sz="1800" dirty="0">
                <a:effectLst/>
                <a:latin typeface="Calibri" panose="020F0502020204030204" pitchFamily="34" charset="0"/>
                <a:ea typeface="Calibri" panose="020F0502020204030204" pitchFamily="34" charset="0"/>
              </a:rPr>
            </a:br>
            <a:r>
              <a:rPr lang="nb-NO" sz="1800" dirty="0">
                <a:effectLst/>
                <a:latin typeface="Calibri" panose="020F0502020204030204" pitchFamily="34" charset="0"/>
                <a:ea typeface="Calibri" panose="020F0502020204030204" pitchFamily="34" charset="0"/>
              </a:rPr>
              <a:t>På årets konferanse setter vi søkelys på levekår for barn og unge i et familieperspektiv. Vi ønsker å vise hvordan vi kan jobbe sammen på tvers av fagfelt, forskning, politikk og frivillig sektor for å bedre levekårene, og minske de sosiale forskjellene i samfunnet. Hva kan vi få til på kort sikt og hva har et lenger perspektiv?</a:t>
            </a:r>
            <a:endParaRPr lang="nb-NO" dirty="0"/>
          </a:p>
        </p:txBody>
      </p:sp>
      <p:pic>
        <p:nvPicPr>
          <p:cNvPr id="6" name="Plassholder for innhold 5">
            <a:extLst>
              <a:ext uri="{FF2B5EF4-FFF2-40B4-BE49-F238E27FC236}">
                <a16:creationId xmlns:a16="http://schemas.microsoft.com/office/drawing/2014/main" id="{D770E249-FB21-D546-8EAC-429310AE05C6}"/>
              </a:ext>
            </a:extLst>
          </p:cNvPr>
          <p:cNvPicPr>
            <a:picLocks noGrp="1" noChangeAspect="1"/>
          </p:cNvPicPr>
          <p:nvPr>
            <p:ph idx="1"/>
          </p:nvPr>
        </p:nvPicPr>
        <p:blipFill>
          <a:blip r:embed="rId2"/>
          <a:stretch>
            <a:fillRect/>
          </a:stretch>
        </p:blipFill>
        <p:spPr>
          <a:xfrm>
            <a:off x="783455" y="936739"/>
            <a:ext cx="7734829" cy="4984522"/>
          </a:xfrm>
          <a:prstGeom prst="rect">
            <a:avLst/>
          </a:prstGeom>
        </p:spPr>
      </p:pic>
    </p:spTree>
    <p:extLst>
      <p:ext uri="{BB962C8B-B14F-4D97-AF65-F5344CB8AC3E}">
        <p14:creationId xmlns:p14="http://schemas.microsoft.com/office/powerpoint/2010/main" val="3514235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Kristiansand tema">
            <a:extLst>
              <a:ext uri="{FF2B5EF4-FFF2-40B4-BE49-F238E27FC236}">
                <a16:creationId xmlns:a16="http://schemas.microsoft.com/office/drawing/2014/main" id="{CF660E87-FE0C-450F-A2A5-6856236916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261" y="87342"/>
            <a:ext cx="11489477" cy="4005791"/>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a:extLst>
              <a:ext uri="{FF2B5EF4-FFF2-40B4-BE49-F238E27FC236}">
                <a16:creationId xmlns:a16="http://schemas.microsoft.com/office/drawing/2014/main" id="{D8A09D09-BB0A-4DCF-B955-32AF1390AD67}"/>
              </a:ext>
            </a:extLst>
          </p:cNvPr>
          <p:cNvPicPr>
            <a:picLocks noChangeAspect="1"/>
          </p:cNvPicPr>
          <p:nvPr/>
        </p:nvPicPr>
        <p:blipFill>
          <a:blip r:embed="rId4"/>
          <a:stretch>
            <a:fillRect/>
          </a:stretch>
        </p:blipFill>
        <p:spPr>
          <a:xfrm>
            <a:off x="351261" y="4178758"/>
            <a:ext cx="11489477" cy="1980285"/>
          </a:xfrm>
          <a:prstGeom prst="rect">
            <a:avLst/>
          </a:prstGeom>
        </p:spPr>
      </p:pic>
      <p:sp>
        <p:nvSpPr>
          <p:cNvPr id="2" name="TekstSylinder 1">
            <a:extLst>
              <a:ext uri="{FF2B5EF4-FFF2-40B4-BE49-F238E27FC236}">
                <a16:creationId xmlns:a16="http://schemas.microsoft.com/office/drawing/2014/main" id="{75F71FD5-252F-4577-80F6-DE661F2184AC}"/>
              </a:ext>
            </a:extLst>
          </p:cNvPr>
          <p:cNvSpPr txBox="1"/>
          <p:nvPr/>
        </p:nvSpPr>
        <p:spPr>
          <a:xfrm>
            <a:off x="809625" y="6192000"/>
            <a:ext cx="1118390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Kontaktinfo Avdelingsleder Ingvild Skår: </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ingvild.skar@nav.no</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 41 55 00 21. Nettside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www.nyemønstre.no</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426868205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tema">
  <a:themeElements>
    <a:clrScheme name="Custom 11">
      <a:dk1>
        <a:srgbClr val="000000"/>
      </a:dk1>
      <a:lt1>
        <a:srgbClr val="FFFFFF"/>
      </a:lt1>
      <a:dk2>
        <a:srgbClr val="8439BD"/>
      </a:dk2>
      <a:lt2>
        <a:srgbClr val="EBEBEB"/>
      </a:lt2>
      <a:accent1>
        <a:srgbClr val="0EABB7"/>
      </a:accent1>
      <a:accent2>
        <a:srgbClr val="4868E5"/>
      </a:accent2>
      <a:accent3>
        <a:srgbClr val="20A472"/>
      </a:accent3>
      <a:accent4>
        <a:srgbClr val="B13DC8"/>
      </a:accent4>
      <a:accent5>
        <a:srgbClr val="172DA6"/>
      </a:accent5>
      <a:accent6>
        <a:srgbClr val="00B0F0"/>
      </a:accent6>
      <a:hlink>
        <a:srgbClr val="00B0F0"/>
      </a:hlink>
      <a:folHlink>
        <a:srgbClr val="B13DC8"/>
      </a:folHlink>
    </a:clrScheme>
    <a:fontScheme name="Custom 11">
      <a:majorFont>
        <a:latin typeface="Speak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447_TF89294769_Win32" id="{807FF1C6-A5A0-42B2-B86A-CA58CBD1C789}" vid="{DB47A883-D3C2-4BE1-8A4B-78A0015C6D3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1919</Words>
  <Application>Microsoft Office PowerPoint</Application>
  <PresentationFormat>Widescreen</PresentationFormat>
  <Paragraphs>211</Paragraphs>
  <Slides>22</Slides>
  <Notes>21</Notes>
  <HiddenSlides>0</HiddenSlides>
  <MMClips>0</MMClips>
  <ScaleCrop>false</ScaleCrop>
  <HeadingPairs>
    <vt:vector size="6" baseType="variant">
      <vt:variant>
        <vt:lpstr>Brukte skrifter</vt:lpstr>
      </vt:variant>
      <vt:variant>
        <vt:i4>8</vt:i4>
      </vt:variant>
      <vt:variant>
        <vt:lpstr>Tema</vt:lpstr>
      </vt:variant>
      <vt:variant>
        <vt:i4>3</vt:i4>
      </vt:variant>
      <vt:variant>
        <vt:lpstr>Lysbildetitler</vt:lpstr>
      </vt:variant>
      <vt:variant>
        <vt:i4>22</vt:i4>
      </vt:variant>
    </vt:vector>
  </HeadingPairs>
  <TitlesOfParts>
    <vt:vector size="33" baseType="lpstr">
      <vt:lpstr>Aptos ExtraBold</vt:lpstr>
      <vt:lpstr>Arial</vt:lpstr>
      <vt:lpstr>Avenir Next LT Pro</vt:lpstr>
      <vt:lpstr>Avenir Next LT Pro Light</vt:lpstr>
      <vt:lpstr>Calibri</vt:lpstr>
      <vt:lpstr>Calibri Light</vt:lpstr>
      <vt:lpstr>Helvetica</vt:lpstr>
      <vt:lpstr>Speak Pro</vt:lpstr>
      <vt:lpstr>Office-tema</vt:lpstr>
      <vt:lpstr>1_Office-tema</vt:lpstr>
      <vt:lpstr>2_Office-tema</vt:lpstr>
      <vt:lpstr>PowerPoint-presentasjon</vt:lpstr>
      <vt:lpstr>PowerPoint-presentasjon</vt:lpstr>
      <vt:lpstr>Hva ser vi som de største utfordringene?  </vt:lpstr>
      <vt:lpstr> Målsetning  Bryte mønstre hvor lavinntekt og sosiale utfordring overføres fra en generasjon til en annen</vt:lpstr>
      <vt:lpstr>PowerPoint-presentasjon</vt:lpstr>
      <vt:lpstr>Én satsing – 15  kommuner</vt:lpstr>
      <vt:lpstr>Oppstart av Nye Mønstre i en kommune</vt:lpstr>
      <vt:lpstr>Oppstart av Nye Mønstre i en kommune</vt:lpstr>
      <vt:lpstr>Forskningsstøttet innovasjonsprosjekt</vt:lpstr>
      <vt:lpstr>Praktisk økonomisk hjelp</vt:lpstr>
      <vt:lpstr>PowerPoint-presentasjon</vt:lpstr>
      <vt:lpstr>Omsorgstretthet</vt:lpstr>
      <vt:lpstr>PowerPoint-presentasjon</vt:lpstr>
      <vt:lpstr>“ </vt:lpstr>
      <vt:lpstr>NYE MØNSTRE – slik gjør vi det</vt:lpstr>
      <vt:lpstr>PowerPoint-presentasjon</vt:lpstr>
      <vt:lpstr>I hvilken grad opplevde du at hjelpeapparatets totale innsats ivaretok familiens behov på en god måte?</vt:lpstr>
      <vt:lpstr>Ditt arbeid som del av helhetlig innsats</vt:lpstr>
      <vt:lpstr>PowerPoint-presentasjon</vt:lpstr>
      <vt:lpstr>Endret arbeidsmengde</vt:lpstr>
      <vt:lpstr>Levekårskonferanse 29.november   Implementerings-workshop 30.november  På årets konferanse setter vi søkelys på levekår for barn og unge i et familieperspektiv. Vi ønsker å vise hvordan vi kan jobbe sammen på tvers av fagfelt, forskning, politikk og frivillig sektor for å bedre levekårene, og minske de sosiale forskjellene i samfunnet. Hva kan vi få til på kort sikt og hva har et lenger perspektiv?</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Sannes, Inger Lise</dc:creator>
  <cp:lastModifiedBy>Sannes, Inger Lise</cp:lastModifiedBy>
  <cp:revision>1</cp:revision>
  <dcterms:created xsi:type="dcterms:W3CDTF">2023-10-06T08:22:11Z</dcterms:created>
  <dcterms:modified xsi:type="dcterms:W3CDTF">2023-10-10T11:39:23Z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396317e-03ca-4ddd-bc6f-adf29e7f1a41_Enabled">
    <vt:lpwstr>true</vt:lpwstr>
  </property>
  <property fmtid="{D5CDD505-2E9C-101B-9397-08002B2CF9AE}" pid="3" name="MSIP_Label_9396317e-03ca-4ddd-bc6f-adf29e7f1a41_SetDate">
    <vt:lpwstr>2023-10-09T12:00:51Z</vt:lpwstr>
  </property>
  <property fmtid="{D5CDD505-2E9C-101B-9397-08002B2CF9AE}" pid="4" name="MSIP_Label_9396317e-03ca-4ddd-bc6f-adf29e7f1a41_Method">
    <vt:lpwstr>Standard</vt:lpwstr>
  </property>
  <property fmtid="{D5CDD505-2E9C-101B-9397-08002B2CF9AE}" pid="5" name="MSIP_Label_9396317e-03ca-4ddd-bc6f-adf29e7f1a41_Name">
    <vt:lpwstr>9396317e-03ca-4ddd-bc6f-adf29e7f1a41</vt:lpwstr>
  </property>
  <property fmtid="{D5CDD505-2E9C-101B-9397-08002B2CF9AE}" pid="6" name="MSIP_Label_9396317e-03ca-4ddd-bc6f-adf29e7f1a41_SiteId">
    <vt:lpwstr>62366534-1ec3-4962-8869-9b5535279d0b</vt:lpwstr>
  </property>
  <property fmtid="{D5CDD505-2E9C-101B-9397-08002B2CF9AE}" pid="7" name="MSIP_Label_9396317e-03ca-4ddd-bc6f-adf29e7f1a41_ActionId">
    <vt:lpwstr>05d3f7ae-e4b2-4af3-8804-82352a4c0716</vt:lpwstr>
  </property>
  <property fmtid="{D5CDD505-2E9C-101B-9397-08002B2CF9AE}" pid="8" name="MSIP_Label_9396317e-03ca-4ddd-bc6f-adf29e7f1a41_ContentBits">
    <vt:lpwstr>0</vt:lpwstr>
  </property>
</Properties>
</file>